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1" r:id="rId3"/>
    <p:sldId id="272" r:id="rId4"/>
    <p:sldId id="277" r:id="rId5"/>
    <p:sldId id="273" r:id="rId6"/>
    <p:sldId id="279" r:id="rId7"/>
    <p:sldId id="274" r:id="rId8"/>
    <p:sldId id="275" r:id="rId9"/>
    <p:sldId id="278" r:id="rId10"/>
    <p:sldId id="276" r:id="rId11"/>
    <p:sldId id="280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37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wDuqObGbLnI&amp;list=PL6gx4Cwl9DGBlmzzFcLgDhKTTfNLfX1IK&amp;index=22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wDuqObGbLnI&amp;list=PL6gx4Cwl9DGBlmzzFcLgDhKTTfNLfX1IK&amp;index=2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wDuqObGbLnI&amp;list=PL6gx4Cwl9DGBlmzzFcLgDhKTTfNLfX1IK&amp;index=2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DuqObGbLnI&amp;list=PL6gx4Cwl9DGBlmzzFcLgDhKTTfNLfX1IK&amp;index=2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wDuqObGbLnI&amp;list=PL6gx4Cwl9DGBlmzzFcLgDhKTTfNLfX1IK&amp;index=2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DuqObGbLnI&amp;list=PL6gx4Cwl9DGBlmzzFcLgDhKTTfNLfX1IK&amp;index=22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wDuqObGbLnI&amp;list=PL6gx4Cwl9DGBlmzzFcLgDhKTTfNLfX1IK&amp;index=22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 Simple Form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22.3 Add Favorite View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0"/>
            <a:ext cx="8102914" cy="11200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user click favorite and save in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Next time, the default page should display with favorite button 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to create another favorite view.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https://www.youtube.com/watch?v=wDuqObGbLnI&amp;list=PL6gx4Cwl9DGBlmzzFcLgDhKTTfNLfX1IK&amp;index=22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9F221E-20D1-4150-992B-C97F5EAAD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642668"/>
            <a:ext cx="7199784" cy="28219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95878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22.3 Add Favorite View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0"/>
            <a:ext cx="8102914" cy="13017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to create ‘music/template/favorite.html’ (copy from detail.html into favorite.html) and create function favorite() [copy detail() to favorite()] in ‘views.py’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to modify favoritye.html and favorite() in the next section.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https://www.youtube.com/watch?v=wDuqObGbLnI&amp;list=PL6gx4Cwl9DGBlmzzFcLgDhKTTfNLfX1IK&amp;index=22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EA71F7-7DC4-43D0-BEE6-B90945708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972" y="2826595"/>
            <a:ext cx="4081657" cy="295232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87FEA9-63ED-4A50-87D9-BD7A32A4E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2865104"/>
            <a:ext cx="3718550" cy="143765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CBC857C-D631-4F4E-8BA6-40FE7F0F686B}"/>
              </a:ext>
            </a:extLst>
          </p:cNvPr>
          <p:cNvSpPr/>
          <p:nvPr/>
        </p:nvSpPr>
        <p:spPr>
          <a:xfrm>
            <a:off x="5796136" y="4845046"/>
            <a:ext cx="2808312" cy="9602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36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 Simple Form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16575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section discusses the Removing Hardcoded URLs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</a:t>
            </a:r>
            <a:r>
              <a:rPr lang="en-US" sz="1800" dirty="0" err="1">
                <a:solidFill>
                  <a:schemeClr val="tx1"/>
                </a:solidFill>
              </a:rPr>
              <a:t>runserver</a:t>
            </a:r>
            <a:r>
              <a:rPr lang="en-US" sz="1800" dirty="0">
                <a:solidFill>
                  <a:schemeClr val="tx1"/>
                </a:solidFill>
              </a:rPr>
              <a:t> 8080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Chrome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localhost:8080/music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localhost:8080/music/1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https://www.youtube.com/watch?v=wDuqObGbLnI&amp;list=PL6gx4Cwl9DGBlmzzFcLgDhKTTfNLfX1IK&amp;index=22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0553B7-EC49-4754-945B-B849B5B5C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1815456"/>
            <a:ext cx="3009900" cy="46672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213645-CFE5-4640-997C-A5C49E1FE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687" y="3239916"/>
            <a:ext cx="2562225" cy="2143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6107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 Simple Form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6159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detail form, we will put radio button and put a </a:t>
            </a:r>
            <a:r>
              <a:rPr lang="en-US" sz="1800" dirty="0" err="1">
                <a:solidFill>
                  <a:schemeClr val="tx1"/>
                </a:solidFill>
              </a:rPr>
              <a:t>favrotie</a:t>
            </a:r>
            <a:r>
              <a:rPr lang="en-US" sz="1800" dirty="0">
                <a:solidFill>
                  <a:schemeClr val="tx1"/>
                </a:solidFill>
              </a:rPr>
              <a:t> on the right, and submit button under the form.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https://www.youtube.com/watch?v=wDuqObGbLnI&amp;list=PL6gx4Cwl9DGBlmzzFcLgDhKTTfNLfX1IK&amp;index=22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449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22.1 Add Boolean for Favorite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86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22.1 Add Boolean for Favorite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0"/>
            <a:ext cx="8102914" cy="11757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music/models.py, we need to add attribute “</a:t>
            </a:r>
            <a:r>
              <a:rPr lang="en-US" sz="1800" dirty="0" err="1">
                <a:solidFill>
                  <a:schemeClr val="tx1"/>
                </a:solidFill>
              </a:rPr>
              <a:t>is_favorite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 err="1">
                <a:solidFill>
                  <a:schemeClr val="tx1"/>
                </a:solidFill>
              </a:rPr>
              <a:t>models.BooleanField</a:t>
            </a:r>
            <a:r>
              <a:rPr lang="en-US" sz="1800" dirty="0">
                <a:solidFill>
                  <a:schemeClr val="tx1"/>
                </a:solidFill>
              </a:rPr>
              <a:t> (default=False)”.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Whenever user click the star or submit the form, then this field will be set to True. It means the song is the users favorite.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https://www.youtube.com/watch?v=wDuqObGbLnI&amp;list=PL6gx4Cwl9DGBlmzzFcLgDhKTTfNLfX1IK&amp;index=22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38E8C6-948F-40B1-A3A9-AF7DC88F1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450" y="2636912"/>
            <a:ext cx="6981081" cy="363112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06C513E-68DE-4008-8D78-9A564F48A1D6}"/>
              </a:ext>
            </a:extLst>
          </p:cNvPr>
          <p:cNvSpPr/>
          <p:nvPr/>
        </p:nvSpPr>
        <p:spPr>
          <a:xfrm>
            <a:off x="3779912" y="5517232"/>
            <a:ext cx="3168352" cy="3001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43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22.2 Upgrade Database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76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53C52E5-9637-4928-A30F-AB391B74E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41" y="3201564"/>
            <a:ext cx="8149652" cy="286293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22.2 Upgrade Database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0"/>
            <a:ext cx="8102914" cy="16241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we change the models.py, we need to do the migration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</a:t>
            </a:r>
            <a:r>
              <a:rPr lang="en-US" sz="1800" dirty="0" err="1">
                <a:solidFill>
                  <a:schemeClr val="tx1"/>
                </a:solidFill>
              </a:rPr>
              <a:t>makemigrations</a:t>
            </a:r>
            <a:r>
              <a:rPr lang="en-US" sz="1800" dirty="0">
                <a:solidFill>
                  <a:schemeClr val="tx1"/>
                </a:solidFill>
              </a:rPr>
              <a:t> music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means that we change the blueprint of music app.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to update the database: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pyhton</a:t>
            </a:r>
            <a:r>
              <a:rPr lang="en-US" sz="1800" dirty="0">
                <a:solidFill>
                  <a:schemeClr val="tx1"/>
                </a:solidFill>
              </a:rPr>
              <a:t> manage.py migrate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https://www.youtube.com/watch?v=wDuqObGbLnI&amp;list=PL6gx4Cwl9DGBlmzzFcLgDhKTTfNLfX1IK&amp;index=22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6C513E-68DE-4008-8D78-9A564F48A1D6}"/>
              </a:ext>
            </a:extLst>
          </p:cNvPr>
          <p:cNvSpPr/>
          <p:nvPr/>
        </p:nvSpPr>
        <p:spPr>
          <a:xfrm>
            <a:off x="501533" y="3201564"/>
            <a:ext cx="8180559" cy="3001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F1B2C3-EB92-4467-B161-8D38841532ED}"/>
              </a:ext>
            </a:extLst>
          </p:cNvPr>
          <p:cNvSpPr/>
          <p:nvPr/>
        </p:nvSpPr>
        <p:spPr>
          <a:xfrm>
            <a:off x="523263" y="4522718"/>
            <a:ext cx="7793153" cy="2024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33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22.2 Upgrade Database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0"/>
            <a:ext cx="8102914" cy="1336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our database is up-to-date and structure is upgraded.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Whenever you change the database, you also have to change your server.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</a:t>
            </a:r>
            <a:r>
              <a:rPr lang="en-US" sz="1800" dirty="0" err="1">
                <a:solidFill>
                  <a:schemeClr val="tx1"/>
                </a:solidFill>
              </a:rPr>
              <a:t>runserver</a:t>
            </a:r>
            <a:r>
              <a:rPr lang="en-US" sz="1800" dirty="0">
                <a:solidFill>
                  <a:schemeClr val="tx1"/>
                </a:solidFill>
              </a:rPr>
              <a:t> 8080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Refresh “localhost:8080/music/1”, we should not see any error.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https://www.youtube.com/watch?v=wDuqObGbLnI&amp;list=PL6gx4Cwl9DGBlmzzFcLgDhKTTfNLfX1IK&amp;index=22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A48351-F878-4AF9-B01F-7F0F0D047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2780928"/>
            <a:ext cx="2605423" cy="386104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8910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22.3 Add Favorite View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507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2047</TotalTime>
  <Words>520</Words>
  <Application>Microsoft Office PowerPoint</Application>
  <PresentationFormat>On-screen Show (4:3)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佈景主題</vt:lpstr>
      <vt:lpstr>22 Simple Form</vt:lpstr>
      <vt:lpstr>22 Simple Form</vt:lpstr>
      <vt:lpstr>22 Simple Form</vt:lpstr>
      <vt:lpstr>22.1 Add Boolean for Favorite</vt:lpstr>
      <vt:lpstr>22.1 Add Boolean for Favorite</vt:lpstr>
      <vt:lpstr>22.2 Upgrade Database</vt:lpstr>
      <vt:lpstr>22.2 Upgrade Database</vt:lpstr>
      <vt:lpstr>22.2 Upgrade Database</vt:lpstr>
      <vt:lpstr>22.3 Add Favorite View</vt:lpstr>
      <vt:lpstr>22.3 Add Favorite View</vt:lpstr>
      <vt:lpstr>22.3 Add Favorite View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1180</cp:revision>
  <dcterms:created xsi:type="dcterms:W3CDTF">2018-09-28T16:40:41Z</dcterms:created>
  <dcterms:modified xsi:type="dcterms:W3CDTF">2019-06-01T23:39:11Z</dcterms:modified>
</cp:coreProperties>
</file>