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comm.com/video.php" TargetMode="External"/><Relationship Id="rId2" Type="http://schemas.openxmlformats.org/officeDocument/2006/relationships/hyperlink" Target="http://www.qualcomm.com/home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CHjXtRrhqxc&amp;list=PL6gx4Cwl9DGBlmzzFcLgDhKTTfNLfX1IK&amp;index=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HjXtRrhqxc&amp;list=PL6gx4Cwl9DGBlmzzFcLgDhKTTfNLfX1IK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Create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settings.py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2.4 settings.py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settings.py contains the configuration options for your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C88F2-8F96-4C54-8F98-A8D402F7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82" y="1980988"/>
            <a:ext cx="4218996" cy="44969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BB790287-5CB6-49B1-BCD1-8C4ED1DAA67E}"/>
              </a:ext>
            </a:extLst>
          </p:cNvPr>
          <p:cNvSpPr txBox="1">
            <a:spLocks/>
          </p:cNvSpPr>
          <p:nvPr/>
        </p:nvSpPr>
        <p:spPr>
          <a:xfrm>
            <a:off x="338116" y="2190514"/>
            <a:ext cx="3585812" cy="10224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Apps, middleware, root URLs, template, , Database, language, and etc.</a:t>
            </a:r>
          </a:p>
        </p:txBody>
      </p:sp>
    </p:spTree>
    <p:extLst>
      <p:ext uri="{BB962C8B-B14F-4D97-AF65-F5344CB8AC3E}">
        <p14:creationId xmlns:p14="http://schemas.microsoft.com/office/powerpoint/2010/main" val="40032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1408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urls.py contains the table of contents for your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the page name after the website: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</a:t>
            </a:r>
            <a:r>
              <a:rPr lang="en-US" sz="1800" dirty="0" err="1">
                <a:solidFill>
                  <a:schemeClr val="tx1"/>
                </a:solidFill>
              </a:rPr>
              <a:t>hoeme.php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www.qualcomm.com/home.php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video.php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www.qualcomm.com/video.php</a:t>
            </a:r>
            <a:r>
              <a:rPr lang="en-US" sz="1800" dirty="0">
                <a:solidFill>
                  <a:schemeClr val="tx1"/>
                </a:solidFill>
              </a:rPr>
              <a:t>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7E120-D5AD-4BD7-8453-94478E43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001" y="2990454"/>
            <a:ext cx="5181997" cy="32494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661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wsgi.py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7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2.6 wsgi.py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1048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last one is wsgi.py. This stands for web server gateway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special type of web server. We will discuss a lot latter.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 not worry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4A4DA-955A-4D79-B240-E70A87ED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652128"/>
            <a:ext cx="623887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069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Boot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Boot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2848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basic core overview of Django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project that you have is going to be composed of all these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again, you never touch manage.py.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not use __init__.py a 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only use settings.py, urls.py, and wsgi.py.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you “</a:t>
            </a:r>
            <a:r>
              <a:rPr lang="en-US" sz="1800" dirty="0" err="1">
                <a:solidFill>
                  <a:schemeClr val="tx1"/>
                </a:solidFill>
              </a:rPr>
              <a:t>Django_admin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projectstart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proj</a:t>
            </a:r>
            <a:r>
              <a:rPr lang="en-US" sz="1800" dirty="0">
                <a:solidFill>
                  <a:schemeClr val="tx1"/>
                </a:solidFill>
              </a:rPr>
              <a:t>-name”, it comes with a webserver and it is not a full-featured web server like you actually want to host all actual web site with it but it comes with line a little mini web server that you can use for the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1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Boot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1478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check out what our web site looks like right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you need to do is you need to navigate to wherever you created your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see the file “manage.py” and your project name “Django02”. That is to make sure you are in correct location.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ECF3E-6443-4B2E-886D-335019C2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5" y="3061124"/>
            <a:ext cx="82581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8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Boot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832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the manage tool to boot our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4AE29-1C05-404F-A3BC-6E27DFDB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59464"/>
            <a:ext cx="7556180" cy="24567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15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Create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how to create the Django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folder for Django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DjangoProj02   # DjangoProj02 is the project-name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ECC5E-E312-46FB-AF52-4342CDDE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20511"/>
            <a:ext cx="6523020" cy="18169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Boot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6880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enter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4FF56-B355-42E1-974C-E05A2406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5" y="2142173"/>
            <a:ext cx="5988190" cy="3951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37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Directory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0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Directory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9"/>
            <a:ext cx="4441916" cy="1336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folder Django02 has: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“manage.py”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Django02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02F02-DDEF-4B73-9E05-A0F5F5E1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764111"/>
            <a:ext cx="5635633" cy="8535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211D3E30-A905-4246-8C3C-F1D6877C0B3E}"/>
              </a:ext>
            </a:extLst>
          </p:cNvPr>
          <p:cNvSpPr txBox="1">
            <a:spLocks/>
          </p:cNvSpPr>
          <p:nvPr/>
        </p:nvSpPr>
        <p:spPr>
          <a:xfrm>
            <a:off x="311196" y="3309711"/>
            <a:ext cx="3684740" cy="1959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Django02/Django02 folder,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__init__.py,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settings.py,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urls.py,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wsgi.py.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A6164-3820-45DF-B9A0-88965FE7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791704"/>
            <a:ext cx="5601532" cy="13336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81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Directory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8"/>
            <a:ext cx="8258340" cy="1696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IDE PyCharm to open the folder Django02.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name Django02 to any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Django02 is a container to contain all the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folder Django02 inside root Django02. It has the same name as the root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rename the root Django02. We keep the same name in this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EEB7A-1023-4C8A-987F-06CF0650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72809"/>
            <a:ext cx="343852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25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Manage.py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Manage.py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7"/>
            <a:ext cx="8258340" cy="993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look at this file manage.py.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the way, never edit this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Never try to add anything to it. Do not delete it. Just ignore it. All this is manage UI.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B88A2-F4FD-4505-ADC4-875F98E7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742959"/>
            <a:ext cx="5465624" cy="364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2AECBC7-3170-48C4-8746-59CF453F528D}"/>
              </a:ext>
            </a:extLst>
          </p:cNvPr>
          <p:cNvSpPr txBox="1">
            <a:spLocks/>
          </p:cNvSpPr>
          <p:nvPr/>
        </p:nvSpPr>
        <p:spPr>
          <a:xfrm>
            <a:off x="457200" y="2757660"/>
            <a:ext cx="2674640" cy="3479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manage.py comes with Django that lets you do a bunch of cool stuff to your project and it allows you to do things like access database and create users for your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manage.py later one but never touch this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__init__.py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__init__.py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108" y="1372846"/>
            <a:ext cx="8258340" cy="2560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Where is the files that we are going to working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Django02 director contains some other files that we are going to work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one is __init__.py.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__init__.py contains the files that tell the Python to view these directory as a Python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there is nothing inside. You do not need any code in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file that tell Python that this is not a normal directory in your computer. This is the directory that contains the Python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https://www.youtube.com/watch?v=CHjXtRrhqxc&amp;list=PL6gx4Cwl9DGBlmzzFcLgDhKTTfNLfX1IK&amp;index=2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F7F25-A5A6-437E-8427-D42D2CA6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92190"/>
            <a:ext cx="658177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131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1045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2 Create Project</vt:lpstr>
      <vt:lpstr>2 Create Project</vt:lpstr>
      <vt:lpstr>2.1 Directory Structure</vt:lpstr>
      <vt:lpstr>2.1 Directory Structure</vt:lpstr>
      <vt:lpstr>2.1 Directory Structure</vt:lpstr>
      <vt:lpstr>2.2 Manage.py</vt:lpstr>
      <vt:lpstr>2.2 Manage.py</vt:lpstr>
      <vt:lpstr>2.3 __init__.py</vt:lpstr>
      <vt:lpstr>2.3 __init__.py</vt:lpstr>
      <vt:lpstr>2.4 settings.py</vt:lpstr>
      <vt:lpstr>2.4 settings.py</vt:lpstr>
      <vt:lpstr>2.5 urls.py</vt:lpstr>
      <vt:lpstr>2.5 urls.py</vt:lpstr>
      <vt:lpstr>2.6 wsgi.py</vt:lpstr>
      <vt:lpstr>2.6 wsgi.py</vt:lpstr>
      <vt:lpstr>2.7 Boot Server</vt:lpstr>
      <vt:lpstr>2.7 Boot Server</vt:lpstr>
      <vt:lpstr>2.7 Boot Server</vt:lpstr>
      <vt:lpstr>2.7 Boot Server</vt:lpstr>
      <vt:lpstr>2.7 Boot Server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405</cp:revision>
  <dcterms:created xsi:type="dcterms:W3CDTF">2018-09-28T16:40:41Z</dcterms:created>
  <dcterms:modified xsi:type="dcterms:W3CDTF">2019-05-22T23:07:54Z</dcterms:modified>
</cp:coreProperties>
</file>