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64" r:id="rId4"/>
    <p:sldId id="263" r:id="rId5"/>
    <p:sldId id="265" r:id="rId6"/>
    <p:sldId id="266" r:id="rId7"/>
    <p:sldId id="274" r:id="rId8"/>
    <p:sldId id="267" r:id="rId9"/>
    <p:sldId id="275" r:id="rId10"/>
    <p:sldId id="269" r:id="rId11"/>
    <p:sldId id="276" r:id="rId12"/>
    <p:sldId id="268" r:id="rId13"/>
    <p:sldId id="271" r:id="rId14"/>
    <p:sldId id="277" r:id="rId15"/>
    <p:sldId id="270" r:id="rId16"/>
    <p:sldId id="278" r:id="rId17"/>
    <p:sldId id="272" r:id="rId18"/>
    <p:sldId id="273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An1KpPlN2w&amp;list=PL6gx4Cwl9DGBlmzzFcLgDhKTTfNLfX1IK&amp;index=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n1KpPlN2w&amp;list=PL6gx4Cwl9DGBlmzzFcLgDhKTTfNLfX1IK&amp;index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n1KpPlN2w&amp;list=PL6gx4Cwl9DGBlmzzFcLgDhKTTfNLfX1IK&amp;index=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n1KpPlN2w&amp;list=PL6gx4Cwl9DGBlmzzFcLgDhKTTfNLfX1IK&amp;index=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Views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Add View05/urls.py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file “View05/urls.py”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7467DF-B343-4A05-8EBF-A5B2EC6E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10117"/>
            <a:ext cx="6923112" cy="43406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862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5.4 Add music/urls.py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8781A2-D04E-44C5-8CF9-EDD84C09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60" y="2334421"/>
            <a:ext cx="3429000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19504-6891-4899-9B76-6722EDF9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7" y="2232179"/>
            <a:ext cx="4011624" cy="16945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Add music/urls.py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1" y="1389959"/>
            <a:ext cx="4203230" cy="715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an urls.py in the “music” folder: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“music” folder. RMB: New &gt; 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1457C-881D-4A65-B70F-571B7B0E216E}"/>
              </a:ext>
            </a:extLst>
          </p:cNvPr>
          <p:cNvSpPr/>
          <p:nvPr/>
        </p:nvSpPr>
        <p:spPr>
          <a:xfrm>
            <a:off x="683568" y="2394019"/>
            <a:ext cx="25922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4860032" y="2943747"/>
            <a:ext cx="432048" cy="197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1336E975-13E9-4DEA-A7B2-4AB2F1886C75}"/>
              </a:ext>
            </a:extLst>
          </p:cNvPr>
          <p:cNvSpPr txBox="1">
            <a:spLocks/>
          </p:cNvSpPr>
          <p:nvPr/>
        </p:nvSpPr>
        <p:spPr>
          <a:xfrm>
            <a:off x="4710681" y="1432056"/>
            <a:ext cx="3533727" cy="7153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File Name: urls.py</a:t>
            </a:r>
          </a:p>
        </p:txBody>
      </p:sp>
    </p:spTree>
    <p:extLst>
      <p:ext uri="{BB962C8B-B14F-4D97-AF65-F5344CB8AC3E}">
        <p14:creationId xmlns:p14="http://schemas.microsoft.com/office/powerpoint/2010/main" val="80383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Add music/urls.py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file “music/urls.py”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1B3D9-9EFF-407C-B070-DD52791A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00506"/>
            <a:ext cx="6334125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744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Add music/views.py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D408EC-2EF7-4735-A901-D21C6F83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902296"/>
            <a:ext cx="7524750" cy="4191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5.5 Add music/views.py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“music/views.py”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2843807" y="2276872"/>
            <a:ext cx="5490567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5.6 Verity Admin and Music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9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2C578D-824D-4514-A183-F34AB90A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15214"/>
            <a:ext cx="528637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5.6 Verity Admin and Music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Enter: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1430875" y="2297488"/>
            <a:ext cx="2349037" cy="3911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532082-B4D4-47FD-B781-D181BB0E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15214"/>
            <a:ext cx="6078835" cy="34065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5.6 Verity Admin and Music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Enter: localhost:8080/admin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1430875" y="2297488"/>
            <a:ext cx="2349037" cy="3911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6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Create View05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234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Views of Django.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django_admin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View05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View05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directory contains manage.py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and enter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029FD-3B40-48F1-B7C0-746DB2CB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133143"/>
            <a:ext cx="5220072" cy="28245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you enter: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localhost:8080/admin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07B23-4672-4DD1-9376-F540403D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942" y="2564904"/>
            <a:ext cx="5444097" cy="3146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409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urls.py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“localhost:8080/admin”, “localhost:8080” is the address of server (domain name) and port number. The “/admin” is the one does matter.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will ignore “localhost:8080” and take care “/admin”. This is the user requesting.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23C27-B3F0-4C11-BD10-9723235A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0" y="3393263"/>
            <a:ext cx="7289079" cy="2943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48A802-7E8A-4B94-B9D7-CF4C6E6ED619}"/>
              </a:ext>
            </a:extLst>
          </p:cNvPr>
          <p:cNvSpPr/>
          <p:nvPr/>
        </p:nvSpPr>
        <p:spPr>
          <a:xfrm>
            <a:off x="4355976" y="5949280"/>
            <a:ext cx="432048" cy="207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A3046-CF36-4A8C-B31E-2F9BE9265F05}"/>
              </a:ext>
            </a:extLst>
          </p:cNvPr>
          <p:cNvSpPr/>
          <p:nvPr/>
        </p:nvSpPr>
        <p:spPr>
          <a:xfrm>
            <a:off x="4876800" y="5949280"/>
            <a:ext cx="919336" cy="207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CA3DB-3108-42FD-8160-3DAB358333ED}"/>
              </a:ext>
            </a:extLst>
          </p:cNvPr>
          <p:cNvSpPr/>
          <p:nvPr/>
        </p:nvSpPr>
        <p:spPr>
          <a:xfrm>
            <a:off x="5567243" y="5205265"/>
            <a:ext cx="2924459" cy="56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Django will be respond to user 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1C42-B143-45F0-8090-3281111919BC}"/>
              </a:ext>
            </a:extLst>
          </p:cNvPr>
          <p:cNvSpPr/>
          <p:nvPr/>
        </p:nvSpPr>
        <p:spPr>
          <a:xfrm>
            <a:off x="452588" y="4674451"/>
            <a:ext cx="3831380" cy="567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user </a:t>
            </a:r>
            <a:r>
              <a:rPr lang="en-US" dirty="0" err="1">
                <a:solidFill>
                  <a:schemeClr val="tx1"/>
                </a:solidFill>
              </a:rPr>
              <a:t>reuest</a:t>
            </a:r>
            <a:r>
              <a:rPr lang="en-US" dirty="0">
                <a:solidFill>
                  <a:schemeClr val="tx1"/>
                </a:solidFill>
              </a:rPr>
              <a:t>: The string “admin/” is after “</a:t>
            </a:r>
            <a:r>
              <a:rPr lang="en-US" dirty="0" err="1">
                <a:solidFill>
                  <a:schemeClr val="tx1"/>
                </a:solidFill>
              </a:rPr>
              <a:t>server-address:port-number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5D5F4B-F122-4A85-B6F2-9069506D6FD6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2368278" y="5242368"/>
            <a:ext cx="1987698" cy="810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53D9DA-1F31-46B5-AAC9-CD0A60B96CC9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flipH="1">
            <a:off x="5336468" y="5489223"/>
            <a:ext cx="230775" cy="460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9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728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about the user type in “localhost:8080/music”?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music app yet.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13FF3-2773-40D7-A05F-DD3BF15F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22646"/>
            <a:ext cx="7372498" cy="36741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06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Add music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music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app “music”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startapp</a:t>
            </a:r>
            <a:r>
              <a:rPr lang="en-US" sz="1800" dirty="0">
                <a:solidFill>
                  <a:schemeClr val="tx1"/>
                </a:solidFill>
              </a:rPr>
              <a:t> 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79186-CF45-4AC8-818F-E4986D75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9405"/>
            <a:ext cx="8239125" cy="552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531AE-4B38-4C78-A702-5E9FB3F1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901000"/>
            <a:ext cx="2152650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6B8A5-DA21-4A94-96C4-60F4BEE7F7EC}"/>
              </a:ext>
            </a:extLst>
          </p:cNvPr>
          <p:cNvSpPr/>
          <p:nvPr/>
        </p:nvSpPr>
        <p:spPr>
          <a:xfrm>
            <a:off x="3347864" y="4028112"/>
            <a:ext cx="1187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Add View05/urls.py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7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616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5 Views</vt:lpstr>
      <vt:lpstr>5.1 Create View05 Project</vt:lpstr>
      <vt:lpstr>5.1 Create View05 Project</vt:lpstr>
      <vt:lpstr>5.1 Create View05 Project</vt:lpstr>
      <vt:lpstr>5.1 Create View05 Project</vt:lpstr>
      <vt:lpstr>5.1 Create View05 Project</vt:lpstr>
      <vt:lpstr>5.2 Add music app</vt:lpstr>
      <vt:lpstr>5.2 Add music app</vt:lpstr>
      <vt:lpstr>5.3 Add View05/urls.py</vt:lpstr>
      <vt:lpstr>5.3 Add View05/urls.py</vt:lpstr>
      <vt:lpstr>5.4 Add music/urls.py</vt:lpstr>
      <vt:lpstr>5.4 Add music/urls.py</vt:lpstr>
      <vt:lpstr>5.4 Add music/urls.py</vt:lpstr>
      <vt:lpstr>5.5 Add music/views.py</vt:lpstr>
      <vt:lpstr>5.5 Add music/views.py</vt:lpstr>
      <vt:lpstr>5.6 Verity Admin and Music</vt:lpstr>
      <vt:lpstr>5.6 Verity Admin and Music</vt:lpstr>
      <vt:lpstr>5.6 Verity Admin and Music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539</cp:revision>
  <dcterms:created xsi:type="dcterms:W3CDTF">2018-09-28T16:40:41Z</dcterms:created>
  <dcterms:modified xsi:type="dcterms:W3CDTF">2019-05-23T21:42:48Z</dcterms:modified>
</cp:coreProperties>
</file>