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js1elH3Pdg&amp;list=PL6gx4Cwl9DGBlmzzFcLgDhKTTfNLfX1IK&amp;index=11" TargetMode="External"/><Relationship Id="rId2" Type="http://schemas.openxmlformats.org/officeDocument/2006/relationships/hyperlink" Target="mailto:peter.hp.che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js1elH3Pdg&amp;list=PL6gx4Cwl9DGBlmzzFcLgDhKTTfNLfX1IK&amp;index=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js1elH3Pdg&amp;list=PL6gx4Cwl9DGBlmzzFcLgDhKTTfNLfX1IK&amp;index=1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Mjs1elH3Pdg&amp;list=PL6gx4Cwl9DGBlmzzFcLgDhKTTfNLfX1IK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Mjs1elH3Pdg&amp;list=PL6gx4Cwl9DGBlmzzFcLgDhKTTfNLfX1IK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Mjs1elH3Pdg&amp;list=PL6gx4Cwl9DGBlmzzFcLgDhKTTfNLfX1IK&amp;index=1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Admin Interface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11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205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</a:t>
            </a:r>
            <a:r>
              <a:rPr lang="en-US" sz="1800">
                <a:solidFill>
                  <a:schemeClr val="tx1"/>
                </a:solidFill>
              </a:rPr>
              <a:t>section discusses </a:t>
            </a:r>
            <a:r>
              <a:rPr lang="en-US" sz="1800" dirty="0">
                <a:solidFill>
                  <a:schemeClr val="tx1"/>
                </a:solidFill>
              </a:rPr>
              <a:t>Admin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createsuperuser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Email address: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peter.hp.chen@gmail.com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Password: </a:t>
            </a:r>
            <a:r>
              <a:rPr lang="en-US" sz="1800" dirty="0" err="1">
                <a:solidFill>
                  <a:schemeClr val="tx1"/>
                </a:solidFill>
              </a:rPr>
              <a:t>Pcxxxx</a:t>
            </a:r>
            <a:r>
              <a:rPr lang="en-US" sz="1800" dirty="0">
                <a:solidFill>
                  <a:schemeClr val="tx1"/>
                </a:solidFill>
              </a:rPr>
              <a:t>=xx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Password (again): </a:t>
            </a:r>
            <a:r>
              <a:rPr lang="en-US" sz="1800" dirty="0" err="1">
                <a:solidFill>
                  <a:schemeClr val="tx1"/>
                </a:solidFill>
              </a:rPr>
              <a:t>Pcxxxx</a:t>
            </a:r>
            <a:r>
              <a:rPr lang="en-US" sz="1800" dirty="0">
                <a:solidFill>
                  <a:schemeClr val="tx1"/>
                </a:solidFill>
              </a:rPr>
              <a:t>=xx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Superuser create successfully.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https://www.youtube.com/watch?v=Mjs1elH3Pdg&amp;list=PL6gx4Cwl9DGBlmzzFcLgDhKTTfNLfX1IK&amp;index=11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BAA79-5CBC-42F5-A04F-B17EEBFF4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75" y="3749477"/>
            <a:ext cx="7631832" cy="11431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358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11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69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Python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User name: admin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Password: </a:t>
            </a:r>
            <a:r>
              <a:rPr lang="en-US" sz="1800" dirty="0" err="1">
                <a:solidFill>
                  <a:schemeClr val="tx1"/>
                </a:solidFill>
              </a:rPr>
              <a:t>PCxxxx</a:t>
            </a:r>
            <a:r>
              <a:rPr lang="en-US" sz="1800" dirty="0">
                <a:solidFill>
                  <a:schemeClr val="tx1"/>
                </a:solidFill>
              </a:rPr>
              <a:t>=xx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https://www.youtube.com/watch?v=Mjs1elH3Pdg&amp;list=PL6gx4Cwl9DGBlmzzFcLgDhKTTfNLfX1IK&amp;index=11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6334-1C21-470A-ACE5-3376CB288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30" y="3210891"/>
            <a:ext cx="7343800" cy="2882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60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11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do we edit the Album table and Users table?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https://www.youtube.com/watch?v=Mjs1elH3Pdg&amp;list=PL6gx4Cwl9DGBlmzzFcLgDhKTTfNLfX1IK&amp;index=11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F6154-10A6-42AE-BF0F-2E59FBCD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2157412"/>
            <a:ext cx="7143750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185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11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add “</a:t>
            </a:r>
            <a:r>
              <a:rPr lang="en-US" sz="1800" dirty="0" err="1">
                <a:solidFill>
                  <a:schemeClr val="tx1"/>
                </a:solidFill>
              </a:rPr>
              <a:t>admin.site.register</a:t>
            </a:r>
            <a:r>
              <a:rPr lang="en-US" sz="1800" dirty="0">
                <a:solidFill>
                  <a:schemeClr val="tx1"/>
                </a:solidFill>
              </a:rPr>
              <a:t> (Album)’. We have Albums Table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https://www.youtube.com/watch?v=Mjs1elH3Pdg&amp;list=PL6gx4Cwl9DGBlmzzFcLgDhKTTfNLfX1IK&amp;index=11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812D57-6B55-4D41-A901-36C00A95C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6" y="1981000"/>
            <a:ext cx="6092546" cy="23554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25F90-CDA2-499D-A904-63A889267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513" y="3465268"/>
            <a:ext cx="5135935" cy="22318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FE5B4B-C05D-450C-A341-0BD259A579B9}"/>
              </a:ext>
            </a:extLst>
          </p:cNvPr>
          <p:cNvSpPr/>
          <p:nvPr/>
        </p:nvSpPr>
        <p:spPr>
          <a:xfrm>
            <a:off x="3635896" y="5229200"/>
            <a:ext cx="3384376" cy="467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11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“Albums”, we can see the Album table contains the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https://www.youtube.com/watch?v=Mjs1elH3Pdg&amp;list=PL6gx4Cwl9DGBlmzzFcLgDhKTTfNLfX1IK&amp;index=11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025F90-CDA2-499D-A904-63A88926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16476"/>
            <a:ext cx="5135935" cy="22318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FE5B4B-C05D-450C-A341-0BD259A579B9}"/>
              </a:ext>
            </a:extLst>
          </p:cNvPr>
          <p:cNvSpPr/>
          <p:nvPr/>
        </p:nvSpPr>
        <p:spPr>
          <a:xfrm>
            <a:off x="755576" y="4005064"/>
            <a:ext cx="576064" cy="271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91022-0DC1-43A0-A839-2C7DDF1DC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016" y="3987460"/>
            <a:ext cx="4952784" cy="219814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29B9C9-114B-4CC8-9456-E9D0E5C5C83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331640" y="4140968"/>
            <a:ext cx="2499752" cy="16264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792E1C-767A-4B1C-9A03-6F0DDC8246B2}"/>
              </a:ext>
            </a:extLst>
          </p:cNvPr>
          <p:cNvSpPr/>
          <p:nvPr/>
        </p:nvSpPr>
        <p:spPr>
          <a:xfrm>
            <a:off x="3831392" y="5349244"/>
            <a:ext cx="956632" cy="8363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11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click the desired field, change information and save </a:t>
            </a:r>
            <a:r>
              <a:rPr lang="en-US" sz="1800">
                <a:solidFill>
                  <a:schemeClr val="tx1"/>
                </a:solidFill>
              </a:rPr>
              <a:t>the information.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https://www.youtube.com/watch?v=Mjs1elH3Pdg&amp;list=PL6gx4Cwl9DGBlmzzFcLgDhKTTfNLfX1IK&amp;index=11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025F90-CDA2-499D-A904-63A88926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16476"/>
            <a:ext cx="5135935" cy="22318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FE5B4B-C05D-450C-A341-0BD259A579B9}"/>
              </a:ext>
            </a:extLst>
          </p:cNvPr>
          <p:cNvSpPr/>
          <p:nvPr/>
        </p:nvSpPr>
        <p:spPr>
          <a:xfrm>
            <a:off x="755576" y="4005064"/>
            <a:ext cx="576064" cy="271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91022-0DC1-43A0-A839-2C7DDF1DC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632" y="2873132"/>
            <a:ext cx="4952784" cy="219814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29B9C9-114B-4CC8-9456-E9D0E5C5C83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331640" y="4140968"/>
            <a:ext cx="1080120" cy="478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792E1C-767A-4B1C-9A03-6F0DDC8246B2}"/>
              </a:ext>
            </a:extLst>
          </p:cNvPr>
          <p:cNvSpPr/>
          <p:nvPr/>
        </p:nvSpPr>
        <p:spPr>
          <a:xfrm>
            <a:off x="2411760" y="4513225"/>
            <a:ext cx="956632" cy="211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4E93D-E631-488A-884F-915047FF5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361" y="4005064"/>
            <a:ext cx="4367439" cy="230879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40B50A-8AC9-4249-8C9F-D6D81860E0F0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368392" y="4619185"/>
            <a:ext cx="950969" cy="5402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0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296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11 Admin Interface</vt:lpstr>
      <vt:lpstr>11 Admin Interface</vt:lpstr>
      <vt:lpstr>11 Admin Interface</vt:lpstr>
      <vt:lpstr>11 Admin Interface</vt:lpstr>
      <vt:lpstr>11 Admin Interface</vt:lpstr>
      <vt:lpstr>11 Admin Interface</vt:lpstr>
      <vt:lpstr>11 Admin Interface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876</cp:revision>
  <dcterms:created xsi:type="dcterms:W3CDTF">2018-09-28T16:40:41Z</dcterms:created>
  <dcterms:modified xsi:type="dcterms:W3CDTF">2019-05-28T17:45:43Z</dcterms:modified>
</cp:coreProperties>
</file>