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74" r:id="rId5"/>
    <p:sldId id="275" r:id="rId6"/>
    <p:sldId id="273" r:id="rId7"/>
    <p:sldId id="276" r:id="rId8"/>
    <p:sldId id="27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kBL9pAF8As&amp;list=PL6gx4Cwl9DGBlmzzFcLgDhKTTfNLfX1IK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kBL9pAF8As&amp;list=PL6gx4Cwl9DGBlmzzFcLgDhKTTfNLfX1IK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kBL9pAF8As&amp;list=PL6gx4Cwl9DGBlmzzFcLgDhKTTfNLfX1IK&amp;index=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kBL9pAF8As&amp;list=PL6gx4Cwl9DGBlmzzFcLgDhKTTfNLfX1IK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kBL9pAF8As&amp;list=PL6gx4Cwl9DGBlmzzFcLgDhKTTfNLfX1IK&amp;index=1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kBL9pAF8As&amp;list=PL6gx4Cwl9DGBlmzzFcLgDhKTTfNLfX1IK&amp;index=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RkBL9pAF8As&amp;list=PL6gx4Cwl9DGBlmzzFcLgDhKTTfNLfX1IK&amp;index=1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Render Template Shortcut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010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template?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django.template</a:t>
            </a:r>
            <a:r>
              <a:rPr lang="en-US" sz="1800" dirty="0">
                <a:solidFill>
                  <a:schemeClr val="tx1"/>
                </a:solidFill>
              </a:rPr>
              <a:t> import loader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load the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Render the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A103-AEF7-4411-8284-BC7631E4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3" y="2760013"/>
            <a:ext cx="5517181" cy="24999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BBECC9-5BF1-4B01-8DAB-EF879FA9BC49}"/>
              </a:ext>
            </a:extLst>
          </p:cNvPr>
          <p:cNvSpPr/>
          <p:nvPr/>
        </p:nvSpPr>
        <p:spPr>
          <a:xfrm>
            <a:off x="1887576" y="3970821"/>
            <a:ext cx="2763426" cy="227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4A046-035A-40A3-A821-2F48FAF2CE8F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3269289" y="3152261"/>
            <a:ext cx="1097756" cy="8185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A8BC6-3472-4EA7-A598-A422DEDB5475}"/>
              </a:ext>
            </a:extLst>
          </p:cNvPr>
          <p:cNvSpPr/>
          <p:nvPr/>
        </p:nvSpPr>
        <p:spPr>
          <a:xfrm>
            <a:off x="2407118" y="4519819"/>
            <a:ext cx="2243884" cy="227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16BA19-4B03-42F1-BD9A-85F67E2287AB}"/>
              </a:ext>
            </a:extLst>
          </p:cNvPr>
          <p:cNvSpPr/>
          <p:nvPr/>
        </p:nvSpPr>
        <p:spPr>
          <a:xfrm>
            <a:off x="957511" y="3883446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D8E851-8041-4A17-A978-D9E9DED5CC03}"/>
              </a:ext>
            </a:extLst>
          </p:cNvPr>
          <p:cNvSpPr/>
          <p:nvPr/>
        </p:nvSpPr>
        <p:spPr>
          <a:xfrm>
            <a:off x="971600" y="4494032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CF303-AAC2-4AC0-93DA-686A975E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045" y="2468878"/>
            <a:ext cx="4600629" cy="13667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0E02CA4-1C69-405D-AE30-D1244CA69A0C}"/>
              </a:ext>
            </a:extLst>
          </p:cNvPr>
          <p:cNvSpPr/>
          <p:nvPr/>
        </p:nvSpPr>
        <p:spPr>
          <a:xfrm>
            <a:off x="487520" y="3175895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C7BA5-DBDF-4BB8-9C2F-B847EFCFF117}"/>
              </a:ext>
            </a:extLst>
          </p:cNvPr>
          <p:cNvSpPr/>
          <p:nvPr/>
        </p:nvSpPr>
        <p:spPr>
          <a:xfrm>
            <a:off x="971600" y="3181383"/>
            <a:ext cx="2208246" cy="253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4BF212-928C-4D21-B10D-0489271F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2583449"/>
            <a:ext cx="6715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010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template shortcut?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django.shortcut</a:t>
            </a:r>
            <a:r>
              <a:rPr lang="en-US" sz="1800" dirty="0">
                <a:solidFill>
                  <a:schemeClr val="tx1"/>
                </a:solidFill>
              </a:rPr>
              <a:t> import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Render the with load template and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4A046-035A-40A3-A821-2F48FAF2CE8F}"/>
              </a:ext>
            </a:extLst>
          </p:cNvPr>
          <p:cNvCxnSpPr>
            <a:cxnSpLocks/>
            <a:stCxn id="13" idx="1"/>
            <a:endCxn id="17" idx="2"/>
          </p:cNvCxnSpPr>
          <p:nvPr/>
        </p:nvCxnSpPr>
        <p:spPr>
          <a:xfrm flipH="1" flipV="1">
            <a:off x="3394411" y="4747137"/>
            <a:ext cx="313493" cy="12529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A8BC6-3472-4EA7-A598-A422DEDB5475}"/>
              </a:ext>
            </a:extLst>
          </p:cNvPr>
          <p:cNvSpPr/>
          <p:nvPr/>
        </p:nvSpPr>
        <p:spPr>
          <a:xfrm>
            <a:off x="1424733" y="4519819"/>
            <a:ext cx="3939355" cy="227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16BA19-4B03-42F1-BD9A-85F67E2287AB}"/>
              </a:ext>
            </a:extLst>
          </p:cNvPr>
          <p:cNvSpPr/>
          <p:nvPr/>
        </p:nvSpPr>
        <p:spPr>
          <a:xfrm>
            <a:off x="649938" y="3206951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CF303-AAC2-4AC0-93DA-686A975E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316742"/>
            <a:ext cx="4600629" cy="13667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CD363F4-CA19-46FA-AA02-338A89113804}"/>
              </a:ext>
            </a:extLst>
          </p:cNvPr>
          <p:cNvSpPr/>
          <p:nvPr/>
        </p:nvSpPr>
        <p:spPr>
          <a:xfrm>
            <a:off x="992688" y="3224298"/>
            <a:ext cx="2776156" cy="2467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DE99FE-547E-4833-B917-E21B86BB8ACA}"/>
              </a:ext>
            </a:extLst>
          </p:cNvPr>
          <p:cNvSpPr/>
          <p:nvPr/>
        </p:nvSpPr>
        <p:spPr>
          <a:xfrm>
            <a:off x="1034299" y="4519819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798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95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Wait a minute, I thought that we need a actual </a:t>
            </a:r>
            <a:r>
              <a:rPr lang="en-US" sz="1800" dirty="0" err="1">
                <a:solidFill>
                  <a:schemeClr val="tx1"/>
                </a:solidFill>
              </a:rPr>
              <a:t>HttpResponse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HttpResponse</a:t>
            </a:r>
            <a:r>
              <a:rPr lang="en-US" sz="1800" dirty="0">
                <a:solidFill>
                  <a:schemeClr val="tx1"/>
                </a:solidFill>
              </a:rPr>
              <a:t>() is actually build in the render () function. Behind the scene, it takes this converts it to an actual valid HTTP response and it is good to 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79A2D-9839-4F28-A3E8-2CB6562B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45814"/>
            <a:ext cx="6715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562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Django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A1A11-C828-467C-A493-F2FDDF01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74" y="2140926"/>
            <a:ext cx="4385692" cy="40163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87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4BF212-928C-4D21-B10D-0489271F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30780"/>
            <a:ext cx="67151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167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template shortcut?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‘Here is all my Albums’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django.shortcut</a:t>
            </a:r>
            <a:r>
              <a:rPr lang="en-US" sz="1800" dirty="0">
                <a:solidFill>
                  <a:schemeClr val="tx1"/>
                </a:solidFill>
              </a:rPr>
              <a:t> import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Render the with load template and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4A046-035A-40A3-A821-2F48FAF2CE8F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3504437" y="3600500"/>
            <a:ext cx="865587" cy="1266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A8BC6-3472-4EA7-A598-A422DEDB5475}"/>
              </a:ext>
            </a:extLst>
          </p:cNvPr>
          <p:cNvSpPr/>
          <p:nvPr/>
        </p:nvSpPr>
        <p:spPr>
          <a:xfrm>
            <a:off x="1534759" y="4867150"/>
            <a:ext cx="3939355" cy="227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16BA19-4B03-42F1-BD9A-85F67E2287AB}"/>
              </a:ext>
            </a:extLst>
          </p:cNvPr>
          <p:cNvSpPr/>
          <p:nvPr/>
        </p:nvSpPr>
        <p:spPr>
          <a:xfrm>
            <a:off x="759964" y="3554282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363F4-CA19-46FA-AA02-338A89113804}"/>
              </a:ext>
            </a:extLst>
          </p:cNvPr>
          <p:cNvSpPr/>
          <p:nvPr/>
        </p:nvSpPr>
        <p:spPr>
          <a:xfrm>
            <a:off x="1102714" y="3571629"/>
            <a:ext cx="2776156" cy="2467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DE99FE-547E-4833-B917-E21B86BB8ACA}"/>
              </a:ext>
            </a:extLst>
          </p:cNvPr>
          <p:cNvSpPr/>
          <p:nvPr/>
        </p:nvSpPr>
        <p:spPr>
          <a:xfrm>
            <a:off x="1144325" y="4867150"/>
            <a:ext cx="288032" cy="25310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C05C1-1616-4D39-B957-7D8FD3DB1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24" y="2769568"/>
            <a:ext cx="4436000" cy="16618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551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Render Template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Django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https://www.youtube.com/watch?v=RkBL9pAF8As&amp;list=PL6gx4Cwl9DGBlmzzFcLgDhKTTfNLfX1IK&amp;index=15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2EB70-28FD-4645-991D-FB9FD2DE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31051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547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381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15 Render Template Shortcut</vt:lpstr>
      <vt:lpstr>15 Render Template Shortcut</vt:lpstr>
      <vt:lpstr>15 Render Template Shortcut</vt:lpstr>
      <vt:lpstr>15 Render Template Shortcut</vt:lpstr>
      <vt:lpstr>15 Render Template Shortcut</vt:lpstr>
      <vt:lpstr>15 Render Template Shortcut</vt:lpstr>
      <vt:lpstr>15 Render Template Shortcut</vt:lpstr>
      <vt:lpstr>15 Render Template Shortcut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982</cp:revision>
  <dcterms:created xsi:type="dcterms:W3CDTF">2018-09-28T16:40:41Z</dcterms:created>
  <dcterms:modified xsi:type="dcterms:W3CDTF">2019-05-28T23:04:29Z</dcterms:modified>
</cp:coreProperties>
</file>