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72" r:id="rId4"/>
    <p:sldId id="273" r:id="rId5"/>
    <p:sldId id="274" r:id="rId6"/>
    <p:sldId id="275" r:id="rId7"/>
    <p:sldId id="276" r:id="rId8"/>
    <p:sldId id="277" r:id="rId9"/>
    <p:sldId id="279" r:id="rId10"/>
    <p:sldId id="278"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uvafEFi2bY4&amp;list=PL6gx4Cwl9DGBlmzzFcLgDhKTTfNLfX1IK&amp;index=1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vafEFi2bY4&amp;list=PL6gx4Cwl9DGBlmzzFcLgDhKTTfNLfX1IK&amp;index=1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uvafEFi2bY4&amp;list=PL6gx4Cwl9DGBlmzzFcLgDhKTTfNLfX1IK&amp;index=18"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Object 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A2447C-683F-40C6-9B46-2D58D4BB7B85}"/>
              </a:ext>
            </a:extLst>
          </p:cNvPr>
          <p:cNvPicPr>
            <a:picLocks noChangeAspect="1"/>
          </p:cNvPicPr>
          <p:nvPr/>
        </p:nvPicPr>
        <p:blipFill>
          <a:blip r:embed="rId2"/>
          <a:stretch>
            <a:fillRect/>
          </a:stretch>
        </p:blipFill>
        <p:spPr>
          <a:xfrm>
            <a:off x="894806" y="2522596"/>
            <a:ext cx="7200800" cy="38634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0308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assign a variable song to an object: song = album1.song_set.create(..)</a:t>
            </a:r>
          </a:p>
          <a:p>
            <a:pPr marL="342900" indent="-342900" algn="l">
              <a:buClr>
                <a:srgbClr val="0070C0"/>
              </a:buClr>
              <a:buSzPct val="80000"/>
              <a:buFont typeface="Wingdings" pitchFamily="2" charset="2"/>
              <a:buChar char="u"/>
            </a:pPr>
            <a:r>
              <a:rPr lang="en-US" sz="1800" dirty="0">
                <a:solidFill>
                  <a:schemeClr val="tx1"/>
                </a:solidFill>
              </a:rPr>
              <a:t>We can access the object attributes </a:t>
            </a:r>
            <a:r>
              <a:rPr lang="en-US" sz="1800" dirty="0" err="1">
                <a:solidFill>
                  <a:schemeClr val="tx1"/>
                </a:solidFill>
              </a:rPr>
              <a:t>song.ablum</a:t>
            </a:r>
            <a:r>
              <a:rPr lang="en-US" sz="1800" dirty="0">
                <a:solidFill>
                  <a:schemeClr val="tx1"/>
                </a:solidFill>
              </a:rPr>
              <a:t>, </a:t>
            </a:r>
            <a:r>
              <a:rPr lang="en-US" sz="1800" dirty="0" err="1">
                <a:solidFill>
                  <a:schemeClr val="tx1"/>
                </a:solidFill>
              </a:rPr>
              <a:t>song.song_title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We </a:t>
            </a:r>
            <a:r>
              <a:rPr lang="en-US" sz="1800">
                <a:solidFill>
                  <a:schemeClr val="tx1"/>
                </a:solidFill>
              </a:rPr>
              <a:t>can also access </a:t>
            </a:r>
            <a:r>
              <a:rPr lang="en-US" sz="1800" dirty="0">
                <a:solidFill>
                  <a:schemeClr val="tx1"/>
                </a:solidFill>
              </a:rPr>
              <a:t>ablum1.song_set.all() and album1.song_set.count()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894806" y="3375672"/>
            <a:ext cx="7200800" cy="29806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91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8482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the Object set.</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&gt; python manage.py shell</a:t>
            </a:r>
          </a:p>
          <a:p>
            <a:pPr marL="342900" indent="-342900" algn="l">
              <a:buClr>
                <a:srgbClr val="0070C0"/>
              </a:buClr>
              <a:buSzPct val="80000"/>
              <a:buFont typeface="Wingdings" pitchFamily="2" charset="2"/>
              <a:buChar char="u"/>
            </a:pPr>
            <a:r>
              <a:rPr lang="en-US" sz="1800" dirty="0">
                <a:solidFill>
                  <a:schemeClr val="tx1"/>
                </a:solidFill>
              </a:rPr>
              <a:t>Now, there is another way to add the songs to Album. This is a much quicker way.</a:t>
            </a:r>
          </a:p>
          <a:p>
            <a:pPr marL="342900" indent="-342900" algn="l">
              <a:buClr>
                <a:srgbClr val="0070C0"/>
              </a:buClr>
              <a:buSzPct val="80000"/>
              <a:buFont typeface="Wingdings" pitchFamily="2" charset="2"/>
              <a:buChar char="u"/>
            </a:pPr>
            <a:r>
              <a:rPr lang="en-US" sz="1800" dirty="0">
                <a:solidFill>
                  <a:schemeClr val="tx1"/>
                </a:solidFill>
              </a:rPr>
              <a:t>If we take a look in the models.py, the Song class is associated with the Album class using the foreign key. In other words, because we related these two objects in this kind of way. It already knows that this Album is going to have a whole set of songs associated with it. </a:t>
            </a:r>
          </a:p>
          <a:p>
            <a:pPr marL="342900" indent="-342900" algn="l">
              <a:buClr>
                <a:srgbClr val="0070C0"/>
              </a:buClr>
              <a:buSzPct val="80000"/>
              <a:buFont typeface="Wingdings" pitchFamily="2" charset="2"/>
              <a:buChar char="u"/>
            </a:pPr>
            <a:r>
              <a:rPr lang="en-US" sz="1800" dirty="0">
                <a:solidFill>
                  <a:schemeClr val="tx1"/>
                </a:solidFill>
              </a:rPr>
              <a:t>So, what Django did is it slows you to access the songs throughout a set.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050B1262-7535-4C8B-BD01-5D09407ADA4F}"/>
              </a:ext>
            </a:extLst>
          </p:cNvPr>
          <p:cNvPicPr>
            <a:picLocks noChangeAspect="1"/>
          </p:cNvPicPr>
          <p:nvPr/>
        </p:nvPicPr>
        <p:blipFill>
          <a:blip r:embed="rId3"/>
          <a:stretch>
            <a:fillRect/>
          </a:stretch>
        </p:blipFill>
        <p:spPr>
          <a:xfrm>
            <a:off x="2051720" y="4509120"/>
            <a:ext cx="3705225" cy="1209675"/>
          </a:xfrm>
          <a:prstGeom prst="rect">
            <a:avLst/>
          </a:prstGeom>
          <a:ln>
            <a:solidFill>
              <a:srgbClr val="C00000"/>
            </a:solidFill>
          </a:ln>
        </p:spPr>
      </p:pic>
    </p:spTree>
    <p:extLst>
      <p:ext uri="{BB962C8B-B14F-4D97-AF65-F5344CB8AC3E}">
        <p14:creationId xmlns:p14="http://schemas.microsoft.com/office/powerpoint/2010/main" val="186107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47924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Before, we use</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music.models</a:t>
            </a:r>
            <a:r>
              <a:rPr lang="en-US" sz="1800" dirty="0">
                <a:solidFill>
                  <a:schemeClr val="tx1"/>
                </a:solidFill>
              </a:rPr>
              <a:t> import Album, Song</a:t>
            </a:r>
          </a:p>
          <a:p>
            <a:pPr marL="342900" indent="-342900" algn="l">
              <a:buClr>
                <a:srgbClr val="0070C0"/>
              </a:buClr>
              <a:buSzPct val="80000"/>
              <a:buFont typeface="Wingdings" pitchFamily="2" charset="2"/>
              <a:buChar char="u"/>
            </a:pPr>
            <a:r>
              <a:rPr lang="en-US" sz="1800" dirty="0">
                <a:solidFill>
                  <a:schemeClr val="tx1"/>
                </a:solidFill>
              </a:rPr>
              <a:t>&gt; album1 = </a:t>
            </a:r>
            <a:r>
              <a:rPr lang="en-US" sz="1800" dirty="0" err="1">
                <a:solidFill>
                  <a:schemeClr val="tx1"/>
                </a:solidFill>
              </a:rPr>
              <a:t>Album.objects.get</a:t>
            </a:r>
            <a:r>
              <a:rPr lang="en-US" sz="1800" dirty="0">
                <a:solidFill>
                  <a:schemeClr val="tx1"/>
                </a:solidFill>
              </a:rPr>
              <a:t>(pk=1)</a:t>
            </a:r>
          </a:p>
          <a:p>
            <a:pPr marL="342900" indent="-342900" algn="l">
              <a:buClr>
                <a:srgbClr val="0070C0"/>
              </a:buClr>
              <a:buSzPct val="80000"/>
              <a:buFont typeface="Wingdings" pitchFamily="2" charset="2"/>
              <a:buChar char="u"/>
            </a:pPr>
            <a:r>
              <a:rPr lang="en-US" sz="1800" dirty="0">
                <a:solidFill>
                  <a:schemeClr val="tx1"/>
                </a:solidFill>
              </a:rPr>
              <a:t>&gt; album1.artist</a:t>
            </a:r>
          </a:p>
          <a:p>
            <a:pPr marL="342900" indent="-342900" algn="l">
              <a:buClr>
                <a:srgbClr val="0070C0"/>
              </a:buClr>
              <a:buSzPct val="80000"/>
              <a:buFont typeface="Wingdings" pitchFamily="2" charset="2"/>
              <a:buChar char="u"/>
            </a:pPr>
            <a:r>
              <a:rPr lang="en-US" sz="1800" dirty="0">
                <a:solidFill>
                  <a:schemeClr val="tx1"/>
                </a:solidFill>
              </a:rPr>
              <a:t>&gt;&gt;&gt; ‘Taylor Swift’</a:t>
            </a:r>
          </a:p>
          <a:p>
            <a:pPr marL="342900" indent="-342900" algn="l">
              <a:buClr>
                <a:srgbClr val="0070C0"/>
              </a:buClr>
              <a:buSzPct val="80000"/>
              <a:buFont typeface="Wingdings" pitchFamily="2" charset="2"/>
              <a:buChar char="u"/>
            </a:pPr>
            <a:r>
              <a:rPr lang="en-US" sz="1800" dirty="0">
                <a:solidFill>
                  <a:schemeClr val="tx1"/>
                </a:solidFill>
              </a:rPr>
              <a:t>&gt; song = Song ()</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song.album</a:t>
            </a:r>
            <a:r>
              <a:rPr lang="en-US" sz="1800" dirty="0">
                <a:solidFill>
                  <a:schemeClr val="tx1"/>
                </a:solidFill>
              </a:rPr>
              <a:t> = album1</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song.file_type</a:t>
            </a:r>
            <a:r>
              <a:rPr lang="en-US" sz="1800" dirty="0">
                <a:solidFill>
                  <a:schemeClr val="tx1"/>
                </a:solidFill>
              </a:rPr>
              <a:t> = ‘mp3’</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song.song_title</a:t>
            </a:r>
            <a:r>
              <a:rPr lang="en-US" sz="1800" dirty="0">
                <a:solidFill>
                  <a:schemeClr val="tx1"/>
                </a:solidFill>
              </a:rPr>
              <a:t> = ‘I hate my boyfriend’</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song.save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song.song_title</a:t>
            </a:r>
            <a:r>
              <a:rPr lang="en-US" sz="1800" dirty="0">
                <a:solidFill>
                  <a:schemeClr val="tx1"/>
                </a:solidFill>
              </a:rPr>
              <a:t> = ‘I love my boyfriend’</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song.save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album1.song_set.all()</a:t>
            </a:r>
          </a:p>
          <a:p>
            <a:pPr marL="342900" indent="-342900" algn="l">
              <a:buClr>
                <a:srgbClr val="0070C0"/>
              </a:buClr>
              <a:buSzPct val="80000"/>
              <a:buFont typeface="Wingdings" pitchFamily="2" charset="2"/>
              <a:buChar char="u"/>
            </a:pPr>
            <a:r>
              <a:rPr lang="en-US" sz="1800" dirty="0">
                <a:solidFill>
                  <a:schemeClr val="tx1"/>
                </a:solidFill>
              </a:rPr>
              <a:t>&gt;&gt;&gt; &lt; </a:t>
            </a:r>
            <a:r>
              <a:rPr lang="en-US" sz="1800" dirty="0" err="1">
                <a:solidFill>
                  <a:schemeClr val="tx1"/>
                </a:solidFill>
              </a:rPr>
              <a:t>QuerySet</a:t>
            </a:r>
            <a:r>
              <a:rPr lang="en-US" sz="1800" dirty="0">
                <a:solidFill>
                  <a:schemeClr val="tx1"/>
                </a:solidFill>
              </a:rPr>
              <a:t> [&lt;Song: I love my boyfriend&gt;]&gt;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899592" y="3140968"/>
            <a:ext cx="4104456" cy="1584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78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D91C47-2D50-4C46-9863-84D942AB9BB1}"/>
              </a:ext>
            </a:extLst>
          </p:cNvPr>
          <p:cNvPicPr>
            <a:picLocks noChangeAspect="1"/>
          </p:cNvPicPr>
          <p:nvPr/>
        </p:nvPicPr>
        <p:blipFill>
          <a:blip r:embed="rId2"/>
          <a:stretch>
            <a:fillRect/>
          </a:stretch>
        </p:blipFill>
        <p:spPr>
          <a:xfrm>
            <a:off x="1835696" y="2629981"/>
            <a:ext cx="6153150" cy="39338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0230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Now, after reference the set and now call a function to create.</a:t>
            </a:r>
          </a:p>
          <a:p>
            <a:pPr marL="342900" indent="-342900" algn="l">
              <a:buClr>
                <a:srgbClr val="0070C0"/>
              </a:buClr>
              <a:buSzPct val="80000"/>
              <a:buFont typeface="Wingdings" pitchFamily="2" charset="2"/>
              <a:buChar char="u"/>
            </a:pPr>
            <a:r>
              <a:rPr lang="en-US" sz="1800" dirty="0">
                <a:solidFill>
                  <a:schemeClr val="tx1"/>
                </a:solidFill>
              </a:rPr>
              <a:t>We use the album1.song_set.create(). Whenever we create, we need every attributes (</a:t>
            </a:r>
            <a:r>
              <a:rPr lang="en-US" sz="1800" dirty="0" err="1">
                <a:solidFill>
                  <a:schemeClr val="tx1"/>
                </a:solidFill>
              </a:rPr>
              <a:t>file_type</a:t>
            </a:r>
            <a:r>
              <a:rPr lang="en-US" sz="1800" dirty="0">
                <a:solidFill>
                  <a:schemeClr val="tx1"/>
                </a:solidFill>
              </a:rPr>
              <a:t> and </a:t>
            </a:r>
            <a:r>
              <a:rPr lang="en-US" sz="1800" dirty="0" err="1">
                <a:solidFill>
                  <a:schemeClr val="tx1"/>
                </a:solidFill>
              </a:rPr>
              <a:t>sone_title</a:t>
            </a:r>
            <a:r>
              <a:rPr lang="en-US" sz="1800" dirty="0">
                <a:solidFill>
                  <a:schemeClr val="tx1"/>
                </a:solidFill>
              </a:rPr>
              <a:t>) except the album = </a:t>
            </a:r>
            <a:r>
              <a:rPr lang="en-US" sz="1800" dirty="0" err="1">
                <a:solidFill>
                  <a:schemeClr val="tx1"/>
                </a:solidFill>
              </a:rPr>
              <a:t>models.foreignKey</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2625476" y="5485147"/>
            <a:ext cx="5186883" cy="4042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94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285097-2223-439A-9AAE-74CD06392FB3}"/>
              </a:ext>
            </a:extLst>
          </p:cNvPr>
          <p:cNvPicPr>
            <a:picLocks noChangeAspect="1"/>
          </p:cNvPicPr>
          <p:nvPr/>
        </p:nvPicPr>
        <p:blipFill>
          <a:blip r:embed="rId2"/>
          <a:stretch>
            <a:fillRect/>
          </a:stretch>
        </p:blipFill>
        <p:spPr>
          <a:xfrm>
            <a:off x="2711152" y="2862868"/>
            <a:ext cx="5905500" cy="14382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0230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Now, after reference the set and now call a function to create.</a:t>
            </a:r>
          </a:p>
          <a:p>
            <a:pPr marL="342900" indent="-342900" algn="l">
              <a:buClr>
                <a:srgbClr val="0070C0"/>
              </a:buClr>
              <a:buSzPct val="80000"/>
              <a:buFont typeface="Wingdings" pitchFamily="2" charset="2"/>
              <a:buChar char="u"/>
            </a:pPr>
            <a:r>
              <a:rPr lang="en-US" sz="1800" dirty="0">
                <a:solidFill>
                  <a:schemeClr val="tx1"/>
                </a:solidFill>
              </a:rPr>
              <a:t>We use the album1.song_set.create(). Whenever we create, we need every attributes (</a:t>
            </a:r>
            <a:r>
              <a:rPr lang="en-US" sz="1800" dirty="0" err="1">
                <a:solidFill>
                  <a:schemeClr val="tx1"/>
                </a:solidFill>
              </a:rPr>
              <a:t>file_type</a:t>
            </a:r>
            <a:r>
              <a:rPr lang="en-US" sz="1800" dirty="0">
                <a:solidFill>
                  <a:schemeClr val="tx1"/>
                </a:solidFill>
              </a:rPr>
              <a:t> and </a:t>
            </a:r>
            <a:r>
              <a:rPr lang="en-US" sz="1800" dirty="0" err="1">
                <a:solidFill>
                  <a:schemeClr val="tx1"/>
                </a:solidFill>
              </a:rPr>
              <a:t>sone_title</a:t>
            </a:r>
            <a:r>
              <a:rPr lang="en-US" sz="1800" dirty="0">
                <a:solidFill>
                  <a:schemeClr val="tx1"/>
                </a:solidFill>
              </a:rPr>
              <a:t>) except the album = </a:t>
            </a:r>
            <a:r>
              <a:rPr lang="en-US" sz="1800" dirty="0" err="1">
                <a:solidFill>
                  <a:schemeClr val="tx1"/>
                </a:solidFill>
              </a:rPr>
              <a:t>models.foreignKey</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2711152" y="3429000"/>
            <a:ext cx="5893296"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0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613C8F-C5BF-4EBC-BEDF-186D7F536711}"/>
              </a:ext>
            </a:extLst>
          </p:cNvPr>
          <p:cNvPicPr>
            <a:picLocks noChangeAspect="1"/>
          </p:cNvPicPr>
          <p:nvPr/>
        </p:nvPicPr>
        <p:blipFill>
          <a:blip r:embed="rId2"/>
          <a:stretch>
            <a:fillRect/>
          </a:stretch>
        </p:blipFill>
        <p:spPr>
          <a:xfrm>
            <a:off x="5148064" y="2689007"/>
            <a:ext cx="3724672" cy="335366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0230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a:t>
            </a:r>
          </a:p>
          <a:p>
            <a:pPr marL="342900" indent="-342900" algn="l">
              <a:buClr>
                <a:srgbClr val="0070C0"/>
              </a:buClr>
              <a:buSzPct val="80000"/>
              <a:buFont typeface="Wingdings" pitchFamily="2" charset="2"/>
              <a:buChar char="u"/>
            </a:pPr>
            <a:r>
              <a:rPr lang="en-US" sz="1800" dirty="0">
                <a:solidFill>
                  <a:schemeClr val="tx1"/>
                </a:solidFill>
              </a:rPr>
              <a:t>&gt; localhost:8080/admin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5272338" y="5125841"/>
            <a:ext cx="1440160" cy="320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49F5C00-41A2-40CA-AFE1-CD30C88C36CE}"/>
              </a:ext>
            </a:extLst>
          </p:cNvPr>
          <p:cNvPicPr>
            <a:picLocks noChangeAspect="1"/>
          </p:cNvPicPr>
          <p:nvPr/>
        </p:nvPicPr>
        <p:blipFill>
          <a:blip r:embed="rId4"/>
          <a:stretch>
            <a:fillRect/>
          </a:stretch>
        </p:blipFill>
        <p:spPr>
          <a:xfrm>
            <a:off x="501534" y="2982543"/>
            <a:ext cx="4456169" cy="2141215"/>
          </a:xfrm>
          <a:prstGeom prst="rect">
            <a:avLst/>
          </a:prstGeom>
          <a:ln>
            <a:solidFill>
              <a:srgbClr val="C00000"/>
            </a:solidFill>
          </a:ln>
        </p:spPr>
      </p:pic>
      <p:sp>
        <p:nvSpPr>
          <p:cNvPr id="10" name="Rectangle 9">
            <a:extLst>
              <a:ext uri="{FF2B5EF4-FFF2-40B4-BE49-F238E27FC236}">
                <a16:creationId xmlns:a16="http://schemas.microsoft.com/office/drawing/2014/main" id="{37D540AF-26F5-4130-A0BC-5BC93883915F}"/>
              </a:ext>
            </a:extLst>
          </p:cNvPr>
          <p:cNvSpPr/>
          <p:nvPr/>
        </p:nvSpPr>
        <p:spPr>
          <a:xfrm>
            <a:off x="611560" y="4822215"/>
            <a:ext cx="648072" cy="320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76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B0D3567-D13B-412D-9FBC-815CAD7C461D}"/>
              </a:ext>
            </a:extLst>
          </p:cNvPr>
          <p:cNvPicPr>
            <a:picLocks noChangeAspect="1"/>
          </p:cNvPicPr>
          <p:nvPr/>
        </p:nvPicPr>
        <p:blipFill>
          <a:blip r:embed="rId2"/>
          <a:stretch>
            <a:fillRect/>
          </a:stretch>
        </p:blipFill>
        <p:spPr>
          <a:xfrm>
            <a:off x="501534" y="2179973"/>
            <a:ext cx="6019800" cy="33051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687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Add another </a:t>
            </a:r>
            <a:r>
              <a:rPr lang="en-US" sz="1800" dirty="0" err="1">
                <a:solidFill>
                  <a:schemeClr val="tx1"/>
                </a:solidFill>
              </a:rPr>
              <a:t>song_title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ablum1.song_set.create (</a:t>
            </a:r>
            <a:r>
              <a:rPr lang="en-US" sz="1800" dirty="0" err="1">
                <a:solidFill>
                  <a:schemeClr val="tx1"/>
                </a:solidFill>
              </a:rPr>
              <a:t>song_title</a:t>
            </a:r>
            <a:r>
              <a:rPr lang="en-US" sz="1800" dirty="0">
                <a:solidFill>
                  <a:schemeClr val="tx1"/>
                </a:solidFill>
              </a:rPr>
              <a:t>=‘Peter is Lucky’, </a:t>
            </a:r>
            <a:r>
              <a:rPr lang="en-US" sz="1800" dirty="0" err="1">
                <a:solidFill>
                  <a:schemeClr val="tx1"/>
                </a:solidFill>
              </a:rPr>
              <a:t>file_type</a:t>
            </a:r>
            <a:r>
              <a:rPr lang="en-US" sz="1800" dirty="0">
                <a:solidFill>
                  <a:schemeClr val="tx1"/>
                </a:solidFill>
              </a:rPr>
              <a:t>=‘mp3’)</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501534" y="4932163"/>
            <a:ext cx="5893296" cy="3960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26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419BCA2-FA40-48A8-8F45-DD8FD4A346A9}"/>
              </a:ext>
            </a:extLst>
          </p:cNvPr>
          <p:cNvPicPr>
            <a:picLocks noChangeAspect="1"/>
          </p:cNvPicPr>
          <p:nvPr/>
        </p:nvPicPr>
        <p:blipFill>
          <a:blip r:embed="rId2"/>
          <a:stretch>
            <a:fillRect/>
          </a:stretch>
        </p:blipFill>
        <p:spPr>
          <a:xfrm>
            <a:off x="2123728" y="2141503"/>
            <a:ext cx="3485172" cy="360964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3956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Refresh, we have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2426154" y="4874493"/>
            <a:ext cx="1440160" cy="320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3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2D8D0F-8FDF-41FE-BA2B-B4522B3502F2}"/>
              </a:ext>
            </a:extLst>
          </p:cNvPr>
          <p:cNvPicPr>
            <a:picLocks noChangeAspect="1"/>
          </p:cNvPicPr>
          <p:nvPr/>
        </p:nvPicPr>
        <p:blipFill>
          <a:blip r:embed="rId2"/>
          <a:stretch>
            <a:fillRect/>
          </a:stretch>
        </p:blipFill>
        <p:spPr>
          <a:xfrm>
            <a:off x="532813" y="1940931"/>
            <a:ext cx="4954538" cy="318166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Object Set</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3956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Add another </a:t>
            </a:r>
            <a:r>
              <a:rPr lang="en-US" sz="1800" dirty="0" err="1">
                <a:solidFill>
                  <a:schemeClr val="tx1"/>
                </a:solidFill>
              </a:rPr>
              <a:t>sone_title</a:t>
            </a:r>
            <a:r>
              <a:rPr lang="en-US" sz="1800" dirty="0">
                <a:solidFill>
                  <a:schemeClr val="tx1"/>
                </a:solidFill>
              </a:rPr>
              <a:t>: “Ice Cream” and refresh the web page.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https://www.youtube.com/watch?v=uvafEFi2bY4&amp;list=PL6gx4Cwl9DGBlmzzFcLgDhKTTfNLfX1IK&amp;index=18</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Rectangle 7">
            <a:extLst>
              <a:ext uri="{FF2B5EF4-FFF2-40B4-BE49-F238E27FC236}">
                <a16:creationId xmlns:a16="http://schemas.microsoft.com/office/drawing/2014/main" id="{F80643E2-EEB2-4B17-8C2A-ABC2783A4F53}"/>
              </a:ext>
            </a:extLst>
          </p:cNvPr>
          <p:cNvSpPr/>
          <p:nvPr/>
        </p:nvSpPr>
        <p:spPr>
          <a:xfrm>
            <a:off x="501534" y="4581128"/>
            <a:ext cx="4862554" cy="3201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73C410-423D-4DF0-8839-7814529BB1AB}"/>
              </a:ext>
            </a:extLst>
          </p:cNvPr>
          <p:cNvPicPr>
            <a:picLocks noChangeAspect="1"/>
          </p:cNvPicPr>
          <p:nvPr/>
        </p:nvPicPr>
        <p:blipFill>
          <a:blip r:embed="rId4"/>
          <a:stretch>
            <a:fillRect/>
          </a:stretch>
        </p:blipFill>
        <p:spPr>
          <a:xfrm>
            <a:off x="5652120" y="1956725"/>
            <a:ext cx="2865208" cy="3591992"/>
          </a:xfrm>
          <a:prstGeom prst="rect">
            <a:avLst/>
          </a:prstGeom>
          <a:ln>
            <a:solidFill>
              <a:srgbClr val="C00000"/>
            </a:solidFill>
          </a:ln>
        </p:spPr>
      </p:pic>
      <p:sp>
        <p:nvSpPr>
          <p:cNvPr id="12" name="Rectangle 11">
            <a:extLst>
              <a:ext uri="{FF2B5EF4-FFF2-40B4-BE49-F238E27FC236}">
                <a16:creationId xmlns:a16="http://schemas.microsoft.com/office/drawing/2014/main" id="{66393AEC-B68D-4EEE-B58A-A5255C76EBCE}"/>
              </a:ext>
            </a:extLst>
          </p:cNvPr>
          <p:cNvSpPr/>
          <p:nvPr/>
        </p:nvSpPr>
        <p:spPr>
          <a:xfrm>
            <a:off x="5796135" y="4293096"/>
            <a:ext cx="1080121" cy="2267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6134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698</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18 Object Set</vt:lpstr>
      <vt:lpstr>18 Object Set</vt:lpstr>
      <vt:lpstr>18 Object Set</vt:lpstr>
      <vt:lpstr>18 Object Set</vt:lpstr>
      <vt:lpstr>18 Object Set</vt:lpstr>
      <vt:lpstr>18 Object Set</vt:lpstr>
      <vt:lpstr>18 Object Set</vt:lpstr>
      <vt:lpstr>18 Object Set</vt:lpstr>
      <vt:lpstr>18 Object Set</vt:lpstr>
      <vt:lpstr>18 Object Set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1069</cp:revision>
  <dcterms:created xsi:type="dcterms:W3CDTF">2018-09-28T16:40:41Z</dcterms:created>
  <dcterms:modified xsi:type="dcterms:W3CDTF">2019-05-30T17:24:59Z</dcterms:modified>
</cp:coreProperties>
</file>