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64" r:id="rId4"/>
    <p:sldId id="266" r:id="rId5"/>
    <p:sldId id="265" r:id="rId6"/>
    <p:sldId id="267" r:id="rId7"/>
    <p:sldId id="268" r:id="rId8"/>
    <p:sldId id="269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31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mWofrhTwGWQ&amp;list=PL6gx4Cwl9DGBlmzzFcLgDhKTTfNLfX1IK&amp;index=1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mWofrhTwGWQ&amp;list=PL6gx4Cwl9DGBlmzzFcLgDhKTTfNLfX1IK&amp;index=1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mWofrhTwGWQ&amp;list=PL6gx4Cwl9DGBlmzzFcLgDhKTTfNLfX1IK&amp;index=1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mWofrhTwGWQ&amp;list=PL6gx4Cwl9DGBlmzzFcLgDhKTTfNLfX1IK&amp;index=1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mWofrhTwGWQ&amp;list=PL6gx4Cwl9DGBlmzzFcLgDhKTTfNLfX1IK&amp;index=1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mWofrhTwGWQ&amp;list=PL6gx4Cwl9DGBlmzzFcLgDhKTTfNLfX1IK&amp;index=1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mWofrhTwGWQ&amp;list=PL6gx4Cwl9DGBlmzzFcLgDhKTTfNLfX1IK&amp;index=1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 Second View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Second 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1586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This section</a:t>
            </a:r>
            <a:r>
              <a:rPr lang="en-US" sz="1800" dirty="0">
                <a:solidFill>
                  <a:schemeClr val="tx1"/>
                </a:solidFill>
              </a:rPr>
              <a:t>, we discuss the adding another view of the website.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Start the server: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https://www.youtube.com/watch?v=mWofrhTwGWQ&amp;list=PL6gx4Cwl9DGBlmzzFcLgDhKTTfNLfX1IK&amp;index=12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8718EC-878C-4694-97A5-0EFBC6462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578420"/>
            <a:ext cx="6773556" cy="148105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62E2A5-B975-47EB-932A-522C568F9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4988199"/>
            <a:ext cx="4819650" cy="1666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41BC100B-FBB4-4E97-9DD5-D1C83E2B9617}"/>
              </a:ext>
            </a:extLst>
          </p:cNvPr>
          <p:cNvSpPr txBox="1">
            <a:spLocks/>
          </p:cNvSpPr>
          <p:nvPr/>
        </p:nvSpPr>
        <p:spPr>
          <a:xfrm>
            <a:off x="618563" y="4130371"/>
            <a:ext cx="8102914" cy="76000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</a:t>
            </a:r>
          </a:p>
        </p:txBody>
      </p:sp>
    </p:spTree>
    <p:extLst>
      <p:ext uri="{BB962C8B-B14F-4D97-AF65-F5344CB8AC3E}">
        <p14:creationId xmlns:p14="http://schemas.microsoft.com/office/powerpoint/2010/main" val="266023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Second 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6616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add the ‘’ for the top of web-page if user type ‘localhost:8080’ without any parameter after the host address.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https://www.youtube.com/watch?v=mWofrhTwGWQ&amp;list=PL6gx4Cwl9DGBlmzzFcLgDhKTTfNLfX1IK&amp;index=12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F9FD35-8496-4C7D-B51C-92AB0B02D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28" y="2114874"/>
            <a:ext cx="5772472" cy="297165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022B0A-76C3-49E2-B148-038108646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743" y="4837542"/>
            <a:ext cx="4714875" cy="15716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50412BB-E0ED-4020-981B-6B9432022366}"/>
              </a:ext>
            </a:extLst>
          </p:cNvPr>
          <p:cNvSpPr/>
          <p:nvPr/>
        </p:nvSpPr>
        <p:spPr>
          <a:xfrm>
            <a:off x="4716016" y="5229200"/>
            <a:ext cx="136815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55B387-44CA-4E83-B0E4-6ABC35115C48}"/>
              </a:ext>
            </a:extLst>
          </p:cNvPr>
          <p:cNvSpPr/>
          <p:nvPr/>
        </p:nvSpPr>
        <p:spPr>
          <a:xfrm>
            <a:off x="3368798" y="4509335"/>
            <a:ext cx="1491233" cy="1438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4B926B-3107-4FFF-8813-212FC831FCE5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4114415" y="4653136"/>
            <a:ext cx="1285677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58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Second 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8379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is a view?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View is a simple function that return some HTML. That is all it is.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https://www.youtube.com/watch?v=mWofrhTwGWQ&amp;list=PL6gx4Cwl9DGBlmzzFcLgDhKTTfNLfX1IK&amp;index=12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BA3A1C-B6D7-4FB4-A348-60A4A7076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310234"/>
            <a:ext cx="6263680" cy="303021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3365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Second 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9879" y="1367333"/>
            <a:ext cx="8102914" cy="9815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URL is connected to a view, i.e., an HTML response.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web page is connected to some HTML that needs to be displayed whenever you go to that.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https://www.youtube.com/watch?v=mWofrhTwGWQ&amp;list=PL6gx4Cwl9DGBlmzzFcLgDhKTTfNLfX1IK&amp;index=12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B8D712-2502-426C-B47C-D91BAD7CA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492" y="2552894"/>
            <a:ext cx="6201015" cy="36956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1517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Second 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9879" y="1367333"/>
            <a:ext cx="8102914" cy="3334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Define URL.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https://www.youtube.com/watch?v=mWofrhTwGWQ&amp;list=PL6gx4Cwl9DGBlmzzFcLgDhKTTfNLfX1IK&amp;index=12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A8FC18-1AB7-498D-9637-368880274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890335"/>
            <a:ext cx="7558991" cy="36710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8208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Second 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9879" y="1367333"/>
            <a:ext cx="8102914" cy="5494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Views.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https://www.youtube.com/watch?v=mWofrhTwGWQ&amp;list=PL6gx4Cwl9DGBlmzzFcLgDhKTTfNLfX1IK&amp;index=12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CC3A52-84D8-45A5-8BF9-A3EAE41E1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20845"/>
            <a:ext cx="7300482" cy="32583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2363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Second 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9879" y="1367333"/>
            <a:ext cx="8102914" cy="12472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refresh the web page: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localhost:8080/music/1, 2, 721, or any number.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Right now, we are not connecting to any database yet. Therefore, any number is fine.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https://www.youtube.com/watch?v=mWofrhTwGWQ&amp;list=PL6gx4Cwl9DGBlmzzFcLgDhKTTfNLfX1IK&amp;index=12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92D06-8EF0-4A84-920A-AA9510E2E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614611"/>
            <a:ext cx="2857500" cy="16287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AD1FD6-9631-4040-8034-875BE98FD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137" y="2709862"/>
            <a:ext cx="2771775" cy="14382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299517-FA5D-476D-B875-1E8ADA4A3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4408789"/>
            <a:ext cx="3295650" cy="1524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8692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359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12 Second View</vt:lpstr>
      <vt:lpstr>12 Second View</vt:lpstr>
      <vt:lpstr>12 Second View</vt:lpstr>
      <vt:lpstr>12 Second View</vt:lpstr>
      <vt:lpstr>12 Second View</vt:lpstr>
      <vt:lpstr>12 Second View</vt:lpstr>
      <vt:lpstr>12 Second View</vt:lpstr>
      <vt:lpstr>12 Second View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902</cp:revision>
  <dcterms:created xsi:type="dcterms:W3CDTF">2018-09-28T16:40:41Z</dcterms:created>
  <dcterms:modified xsi:type="dcterms:W3CDTF">2019-05-28T17:45:17Z</dcterms:modified>
</cp:coreProperties>
</file>