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4" r:id="rId5"/>
    <p:sldId id="273" r:id="rId6"/>
    <p:sldId id="275" r:id="rId7"/>
    <p:sldId id="276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7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Qll-WgZcpE&amp;list=PL6gx4Cwl9DGBlmzzFcLgDhKTTfNLfX1IK&amp;index=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Qll-WgZcpE&amp;list=PL6gx4Cwl9DGBlmzzFcLgDhKTTfNLfX1IK&amp;index=2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Qll-WgZcpE&amp;list=PL6gx4Cwl9DGBlmzzFcLgDhKTTfNLfX1I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ll-WgZcpE&amp;list=PL6gx4Cwl9DGBlmzzFcLgDhKTTfNLfX1IK&amp;index=2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Qll-WgZcpE&amp;list=PL6gx4Cwl9DGBlmzzFcLgDhKTTfNLfX1IK&amp;index=2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Remove Hardcoded URLs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Remove Hardcoded URLs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Removing Hardcoded URLs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https://www.youtube.com/watch?v=XQll-WgZcpE&amp;list=PL6gx4Cwl9DGBlmzzFcLgDhKTTfNLfX1IK&amp;index=20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Remove Hardcoded URLs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2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Part of URLs (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=“/music/{{ album.id}}/”) is dynamic change.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/music/ is not dynamic, this is actually called the Hardcoded URLs.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not good to have hardcoded URLs in the template. In the actual project, you may have hundreds or thousands of pages.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make /music/ dynamic. How do we do that?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https://www.youtube.com/watch?v=XQll-WgZcpE&amp;list=PL6gx4Cwl9DGBlmzzFcLgDhKTTfNLfX1IK&amp;index=20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45F78-EE00-40E1-A054-D93F63C8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91211"/>
            <a:ext cx="7329056" cy="27822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7E9628-8F38-4AB2-8841-23DF8DE2D040}"/>
              </a:ext>
            </a:extLst>
          </p:cNvPr>
          <p:cNvSpPr/>
          <p:nvPr/>
        </p:nvSpPr>
        <p:spPr>
          <a:xfrm>
            <a:off x="5076056" y="4221088"/>
            <a:ext cx="122413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URLs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9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URLs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07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/music/urls.py, the &lt;</a:t>
            </a:r>
            <a:r>
              <a:rPr lang="en-US" sz="1800" dirty="0" err="1">
                <a:solidFill>
                  <a:schemeClr val="tx1"/>
                </a:solidFill>
              </a:rPr>
              <a:t>album_id</a:t>
            </a:r>
            <a:r>
              <a:rPr lang="en-US" sz="1800" dirty="0">
                <a:solidFill>
                  <a:schemeClr val="tx1"/>
                </a:solidFill>
              </a:rPr>
              <a:t>&gt; is the part of URL.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https://www.youtube.com/watch?v=XQll-WgZcpE&amp;list=PL6gx4Cwl9DGBlmzzFcLgDhKTTfNLfX1IK&amp;index=20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DA529-0D91-47DC-8CF6-C8231FF0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0" y="2069204"/>
            <a:ext cx="5473080" cy="26317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B4995-8CAD-48DB-88D3-438E4C3B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193225"/>
            <a:ext cx="5256584" cy="2278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889B38-C559-4A0D-8888-B7EB96B36890}"/>
              </a:ext>
            </a:extLst>
          </p:cNvPr>
          <p:cNvSpPr/>
          <p:nvPr/>
        </p:nvSpPr>
        <p:spPr>
          <a:xfrm>
            <a:off x="5508104" y="5373216"/>
            <a:ext cx="1368152" cy="157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83EEEE-D103-4D4B-91BD-3CDB5334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6" y="2074696"/>
            <a:ext cx="8102914" cy="24108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URLs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07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template, change “/music/{{ album.id}}/” into “{% </a:t>
            </a:r>
            <a:r>
              <a:rPr lang="en-US" sz="1800" dirty="0" err="1">
                <a:solidFill>
                  <a:schemeClr val="tx1"/>
                </a:solidFill>
              </a:rPr>
              <a:t>url</a:t>
            </a:r>
            <a:r>
              <a:rPr lang="en-US" sz="1800" dirty="0">
                <a:solidFill>
                  <a:schemeClr val="tx1"/>
                </a:solidFill>
              </a:rPr>
              <a:t> ‘detail’ album.id %}”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https://www.youtube.com/watch?v=XQll-WgZcpE&amp;list=PL6gx4Cwl9DGBlmzzFcLgDhKTTfNLfX1IK&amp;index=20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9B38-C559-4A0D-8888-B7EB96B36890}"/>
              </a:ext>
            </a:extLst>
          </p:cNvPr>
          <p:cNvSpPr/>
          <p:nvPr/>
        </p:nvSpPr>
        <p:spPr>
          <a:xfrm>
            <a:off x="5185048" y="3034133"/>
            <a:ext cx="1763216" cy="242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URLs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3782434" cy="6879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web page with: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https://www.youtube.com/watch?v=XQll-WgZcpE&amp;list=PL6gx4Cwl9DGBlmzzFcLgDhKTTfNLfX1IK&amp;index=20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84CCD-160A-474D-B096-FFA04788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73" y="1375530"/>
            <a:ext cx="3114675" cy="467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325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301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20 Remove Hardcoded URLs</vt:lpstr>
      <vt:lpstr>20 Remove Hardcoded URLs</vt:lpstr>
      <vt:lpstr>20 Remove Hardcoded URLs</vt:lpstr>
      <vt:lpstr>20.1 URLs</vt:lpstr>
      <vt:lpstr>20.1 URLs</vt:lpstr>
      <vt:lpstr>20.1 URLs</vt:lpstr>
      <vt:lpstr>20.1 URLs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1111</cp:revision>
  <dcterms:created xsi:type="dcterms:W3CDTF">2018-09-28T16:40:41Z</dcterms:created>
  <dcterms:modified xsi:type="dcterms:W3CDTF">2019-06-01T21:25:24Z</dcterms:modified>
</cp:coreProperties>
</file>