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7" r:id="rId5"/>
    <p:sldId id="273" r:id="rId6"/>
    <p:sldId id="279" r:id="rId7"/>
    <p:sldId id="274" r:id="rId8"/>
    <p:sldId id="275" r:id="rId9"/>
    <p:sldId id="278" r:id="rId10"/>
    <p:sldId id="276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DuqObGbLnI&amp;list=PL6gx4Cwl9DGBlmzzFcLgDhKTTfNLfX1IK&amp;index=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wDuqObGbLnI&amp;list=PL6gx4Cwl9DGBlmzzFcLgDhKTTfNLfX1IK&amp;index=2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Simple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Add Favorite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120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user click favorite and save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 time, the default page should display with favorite button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another favorite view.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F221E-20D1-4150-992B-C97F5EAA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42668"/>
            <a:ext cx="7199784" cy="2821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8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Add Favorite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301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‘music/template/favorite.html’ (copy from detail.html into favorite.html) and create function favorite() [copy detail() to favorite()] in ‘views.py’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modify favoritye.html and favorite()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A71F7-7DC4-43D0-BEE6-B9094570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72" y="2826595"/>
            <a:ext cx="4081657" cy="29523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7FEA9-63ED-4A50-87D9-BD7A32A4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65104"/>
            <a:ext cx="3718550" cy="14376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BC857C-D631-4F4E-8BA6-40FE7F0F686B}"/>
              </a:ext>
            </a:extLst>
          </p:cNvPr>
          <p:cNvSpPr/>
          <p:nvPr/>
        </p:nvSpPr>
        <p:spPr>
          <a:xfrm>
            <a:off x="5796136" y="4845046"/>
            <a:ext cx="2808312" cy="960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Simple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57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553B7-EC49-4754-945B-B849B5B5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815456"/>
            <a:ext cx="3009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13645-CFE5-4640-997C-A5C49E1F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3239916"/>
            <a:ext cx="256222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Simple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15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detail form, we will put radio button and put a </a:t>
            </a:r>
            <a:r>
              <a:rPr lang="en-US" sz="1800" dirty="0" err="1">
                <a:solidFill>
                  <a:schemeClr val="tx1"/>
                </a:solidFill>
              </a:rPr>
              <a:t>favrotie</a:t>
            </a:r>
            <a:r>
              <a:rPr lang="en-US" sz="1800" dirty="0">
                <a:solidFill>
                  <a:schemeClr val="tx1"/>
                </a:solidFill>
              </a:rPr>
              <a:t> on the right, and submit button under the 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Add Boolean for Favorite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Add Boolean for Favorite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1757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music/models.py, we need to add attribute “</a:t>
            </a:r>
            <a:r>
              <a:rPr lang="en-US" sz="1800" dirty="0" err="1">
                <a:solidFill>
                  <a:schemeClr val="tx1"/>
                </a:solidFill>
              </a:rPr>
              <a:t>is_favorite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models.BooleanField</a:t>
            </a:r>
            <a:r>
              <a:rPr lang="en-US" sz="1800" dirty="0">
                <a:solidFill>
                  <a:schemeClr val="tx1"/>
                </a:solidFill>
              </a:rPr>
              <a:t> (default=False)”.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user click the star or submit the form, then this field will be set to True. It means the song is the users favorite.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8E8C6-948F-40B1-A3A9-AF7DC88F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50" y="2636912"/>
            <a:ext cx="6981081" cy="36311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C513E-68DE-4008-8D78-9A564F48A1D6}"/>
              </a:ext>
            </a:extLst>
          </p:cNvPr>
          <p:cNvSpPr/>
          <p:nvPr/>
        </p:nvSpPr>
        <p:spPr>
          <a:xfrm>
            <a:off x="3779912" y="5517232"/>
            <a:ext cx="3168352" cy="300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Upgrade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3C52E5-9637-4928-A30F-AB391B74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1" y="3201564"/>
            <a:ext cx="8149652" cy="28629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Upgrade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2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change the models.py, we need to do the migration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makemigrations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change the blueprint of music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update the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&gt; python </a:t>
            </a:r>
            <a:r>
              <a:rPr lang="en-US" sz="1800" dirty="0">
                <a:solidFill>
                  <a:schemeClr val="tx1"/>
                </a:solidFill>
              </a:rPr>
              <a:t>manage.py migrate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C513E-68DE-4008-8D78-9A564F48A1D6}"/>
              </a:ext>
            </a:extLst>
          </p:cNvPr>
          <p:cNvSpPr/>
          <p:nvPr/>
        </p:nvSpPr>
        <p:spPr>
          <a:xfrm>
            <a:off x="501533" y="3201564"/>
            <a:ext cx="8180559" cy="300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1B2C3-EB92-4467-B161-8D38841532ED}"/>
              </a:ext>
            </a:extLst>
          </p:cNvPr>
          <p:cNvSpPr/>
          <p:nvPr/>
        </p:nvSpPr>
        <p:spPr>
          <a:xfrm>
            <a:off x="523263" y="4522718"/>
            <a:ext cx="7793153" cy="2024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Upgrade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33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our database is up-to-date and structure is upgraded.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you change the database, you also have to change your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“localhost:8080/music/1”, we should not see any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https://www.youtube.com/watch?v=wDuqObGbLnI&amp;list=PL6gx4Cwl9DGBlmzzFcLgDhKTTfNLfX1IK&amp;index=22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48351-F878-4AF9-B01F-7F0F0D04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80928"/>
            <a:ext cx="2605423" cy="3861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9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Add Favorite 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520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22 Simple Form</vt:lpstr>
      <vt:lpstr>22 Simple Form</vt:lpstr>
      <vt:lpstr>22 Simple Form</vt:lpstr>
      <vt:lpstr>22.1 Add Boolean for Favorite</vt:lpstr>
      <vt:lpstr>22.1 Add Boolean for Favorite</vt:lpstr>
      <vt:lpstr>22.2 Upgrade Database</vt:lpstr>
      <vt:lpstr>22.2 Upgrade Database</vt:lpstr>
      <vt:lpstr>22.2 Upgrade Database</vt:lpstr>
      <vt:lpstr>22.3 Add Favorite View</vt:lpstr>
      <vt:lpstr>22.3 Add Favorite View</vt:lpstr>
      <vt:lpstr>22.3 Add Favorite 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1181</cp:revision>
  <dcterms:created xsi:type="dcterms:W3CDTF">2018-09-28T16:40:41Z</dcterms:created>
  <dcterms:modified xsi:type="dcterms:W3CDTF">2019-06-02T02:11:46Z</dcterms:modified>
</cp:coreProperties>
</file>