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9" r:id="rId4"/>
    <p:sldId id="281" r:id="rId5"/>
    <p:sldId id="280" r:id="rId6"/>
    <p:sldId id="282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alTlEsOBdo&amp;list=PL6gx4Cwl9DGBlmzzFcLgDhKTTfNLfX1IK&amp;index=1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Database Filter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69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section, we discuss Database Filter.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print the information of object, we can add </a:t>
            </a:r>
            <a:r>
              <a:rPr lang="en-US" sz="1800" dirty="0" err="1">
                <a:solidFill>
                  <a:schemeClr val="tx1"/>
                </a:solidFill>
              </a:rPr>
              <a:t>dunder</a:t>
            </a:r>
            <a:r>
              <a:rPr lang="en-US" sz="1800" dirty="0">
                <a:solidFill>
                  <a:schemeClr val="tx1"/>
                </a:solidFill>
              </a:rPr>
              <a:t> (double </a:t>
            </a:r>
            <a:r>
              <a:rPr lang="en-US" sz="1800" dirty="0" err="1">
                <a:solidFill>
                  <a:schemeClr val="tx1"/>
                </a:solidFill>
              </a:rPr>
              <a:t>underscrore</a:t>
            </a:r>
            <a:r>
              <a:rPr lang="en-US" sz="1800" dirty="0">
                <a:solidFill>
                  <a:schemeClr val="tx1"/>
                </a:solidFill>
              </a:rPr>
              <a:t> __)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 __str__ (self):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 </a:t>
            </a:r>
            <a:r>
              <a:rPr lang="en-US" sz="1800" dirty="0" err="1">
                <a:solidFill>
                  <a:schemeClr val="tx1"/>
                </a:solidFill>
              </a:rPr>
              <a:t>self.album_title</a:t>
            </a:r>
            <a:r>
              <a:rPr lang="en-US" sz="1800" dirty="0">
                <a:solidFill>
                  <a:schemeClr val="tx1"/>
                </a:solidFill>
              </a:rPr>
              <a:t> + ‘ – ‘ + </a:t>
            </a:r>
            <a:r>
              <a:rPr lang="en-US" sz="1800" dirty="0" err="1">
                <a:solidFill>
                  <a:schemeClr val="tx1"/>
                </a:solidFill>
              </a:rPr>
              <a:t>self.artist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print out the album title and artist.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64D915-B7A9-4437-9275-A8380883B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212976"/>
            <a:ext cx="6172200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69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start the shell: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music.models</a:t>
            </a:r>
            <a:r>
              <a:rPr lang="en-US" sz="1800" dirty="0">
                <a:solidFill>
                  <a:schemeClr val="tx1"/>
                </a:solidFill>
              </a:rPr>
              <a:t> import Album, Song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Album.objects.all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p&lt; Album: Red – Taylor Swift&gt;, &lt;Album: USC Trojans – Myth&gt;, …]&gt;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D682A-187E-410F-BC6F-C6CD4E88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3" y="3278492"/>
            <a:ext cx="83629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2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172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6DAC16-D19D-44CF-A560-F0621C0C9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2800991"/>
            <a:ext cx="4181475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039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(artist__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__=’Tayler’)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(album_title__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__=’USC’)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1CF76-3B03-48B8-8A01-ECACABD2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13" y="2257804"/>
            <a:ext cx="7809373" cy="36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Database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5998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shell is a very convenient way to add to delete the data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code you wrote in the Python API shell. It is the exact code that we are going to be writing in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easier to play around with it and get your results instantly in the Django shell and you do not have to refresh any page over and </a:t>
            </a:r>
            <a:r>
              <a:rPr lang="en-US" sz="1800">
                <a:solidFill>
                  <a:schemeClr val="tx1"/>
                </a:solidFill>
              </a:rPr>
              <a:t>over again.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https://www.youtube.com/watch?v=GalTlEsOBdo&amp;list=PL6gx4Cwl9DGBlmzzFcLgDhKTTfNLfX1IK&amp;index=10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52A86-4D10-446B-91A3-2C760EE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68960"/>
            <a:ext cx="698182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762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377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10 Database Filter</vt:lpstr>
      <vt:lpstr>10 Database Filter</vt:lpstr>
      <vt:lpstr>10 Database Filter</vt:lpstr>
      <vt:lpstr>10 Database Filter</vt:lpstr>
      <vt:lpstr>10 Database Filter</vt:lpstr>
      <vt:lpstr>10 Database Filter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857</cp:revision>
  <dcterms:created xsi:type="dcterms:W3CDTF">2018-09-28T16:40:41Z</dcterms:created>
  <dcterms:modified xsi:type="dcterms:W3CDTF">2019-05-27T20:20:21Z</dcterms:modified>
</cp:coreProperties>
</file>