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64" r:id="rId4"/>
    <p:sldId id="265" r:id="rId5"/>
    <p:sldId id="279" r:id="rId6"/>
    <p:sldId id="266" r:id="rId7"/>
    <p:sldId id="280" r:id="rId8"/>
    <p:sldId id="268" r:id="rId9"/>
    <p:sldId id="267" r:id="rId10"/>
    <p:sldId id="269" r:id="rId11"/>
    <p:sldId id="281" r:id="rId12"/>
    <p:sldId id="270" r:id="rId13"/>
    <p:sldId id="271" r:id="rId14"/>
    <p:sldId id="282" r:id="rId15"/>
    <p:sldId id="272" r:id="rId16"/>
    <p:sldId id="274" r:id="rId17"/>
    <p:sldId id="275" r:id="rId18"/>
    <p:sldId id="276" r:id="rId19"/>
    <p:sldId id="283" r:id="rId20"/>
    <p:sldId id="277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72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softicons.com/download/system-icons/thin-borders-icons-by-kidaubis/png/128/File%20JPG.png" TargetMode="External"/><Relationship Id="rId2" Type="http://schemas.openxmlformats.org/officeDocument/2006/relationships/hyperlink" Target="https://www.google.com/url?sa=i&amp;source=images&amp;cd=&amp;ved=2ahUKEwiYxr_bn7riAhVYrp4KHZUgDcoQjRx6BAgBEAU&amp;url=https%3A%2F%2Fsample-videos.com%2Fdownload-sample-jpg-image.php&amp;psig=AOvVaw1dCYLWpeaodeFNYaO7cBcn&amp;ust=155899624182653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uYTiPwEGKyQ&amp;list=PL6gx4Cwl9DGBlmzzFcLgDhKTTfNLfX1IK&amp;index=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YTiPwEGKyQ&amp;list=PL6gx4Cwl9DGBlmzzFcLgDhKTTfNLfX1IK&amp;index=9" TargetMode="External"/><Relationship Id="rId2" Type="http://schemas.openxmlformats.org/officeDocument/2006/relationships/hyperlink" Target="https://png.pngtree.com/png_detail/20181016/decorative-white-sparkling-effect-png-clipart_187405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uYTiPwEGKyQ&amp;list=PL6gx4Cwl9DGBlmzzFcLgDhKTTfNLfX1IK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Database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3" y="1340768"/>
            <a:ext cx="2858092" cy="44837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another album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 = Album()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b.artist</a:t>
            </a:r>
            <a:r>
              <a:rPr lang="en-US" sz="1800" dirty="0">
                <a:solidFill>
                  <a:schemeClr val="tx1"/>
                </a:solidFill>
              </a:rPr>
              <a:t> = “Myth”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“High School”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b.genre</a:t>
            </a:r>
            <a:r>
              <a:rPr lang="en-US" sz="1800" dirty="0">
                <a:solidFill>
                  <a:schemeClr val="tx1"/>
                </a:solidFill>
              </a:rPr>
              <a:t> = “Punk”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b.album_logo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“</a:t>
            </a:r>
            <a:r>
              <a:rPr lang="en-US" sz="1800" dirty="0">
                <a:hlinkClick r:id="rId3"/>
              </a:rPr>
              <a:t>http://files.softicons.com/download/system-icons/thin-borders-icons-by-</a:t>
            </a:r>
            <a:r>
              <a:rPr lang="en-US" sz="1800" dirty="0" err="1">
                <a:hlinkClick r:id="rId3"/>
              </a:rPr>
              <a:t>kidaubis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png</a:t>
            </a:r>
            <a:r>
              <a:rPr lang="en-US" sz="1800" dirty="0">
                <a:hlinkClick r:id="rId3"/>
              </a:rPr>
              <a:t>/128/File%20JPG.png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DDED8C-9321-4FCA-90A2-89A825646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35" y="1527895"/>
            <a:ext cx="5334086" cy="44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3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9.4 Update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3979449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change the content of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r>
              <a:rPr lang="en-US" sz="1800" dirty="0">
                <a:solidFill>
                  <a:schemeClr val="tx1"/>
                </a:solidFill>
              </a:rPr>
              <a:t> =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b.album_title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“USC slug”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2932C-2359-4DC3-B5DA-43D83C03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525280"/>
            <a:ext cx="295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0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9.4 Update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album objects: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QuerSet</a:t>
            </a:r>
            <a:r>
              <a:rPr lang="en-US" sz="1800" dirty="0">
                <a:solidFill>
                  <a:schemeClr val="tx1"/>
                </a:solidFill>
              </a:rPr>
              <a:t> [&lt;Album: Album object (1)&gt;, &lt;Album: Album object (2)&gt;] 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there are two album objects in our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76093-7165-407D-A066-57D7FBBA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41608"/>
            <a:ext cx="575310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731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print the album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 in string format?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models.py, we add function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def __str__ (self):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 </a:t>
            </a:r>
            <a:r>
              <a:rPr lang="en-US" sz="1800" dirty="0" err="1">
                <a:solidFill>
                  <a:schemeClr val="tx1"/>
                </a:solidFill>
              </a:rPr>
              <a:t>self.album_title</a:t>
            </a:r>
            <a:r>
              <a:rPr lang="en-US" sz="1800" dirty="0">
                <a:solidFill>
                  <a:schemeClr val="tx1"/>
                </a:solidFill>
              </a:rPr>
              <a:t> + ‘ –  ‘ + </a:t>
            </a:r>
            <a:r>
              <a:rPr lang="en-US" sz="1800" dirty="0" err="1">
                <a:solidFill>
                  <a:schemeClr val="tx1"/>
                </a:solidFill>
              </a:rPr>
              <a:t>self.artist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08AE8-B421-4CEB-96E0-122B232C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0" y="2868426"/>
            <a:ext cx="6257925" cy="3400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69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8"/>
            <a:ext cx="786788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re-start the Django shell. There are old data structure in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exit()     # or exit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16C6C6-5CC4-4DF7-A995-D32CBDCF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457450"/>
            <a:ext cx="7029450" cy="971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91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7"/>
            <a:ext cx="8227922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Restart the Django shell: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from </a:t>
            </a:r>
            <a:r>
              <a:rPr lang="en-US" sz="1800" dirty="0" err="1">
                <a:solidFill>
                  <a:schemeClr val="tx1"/>
                </a:solidFill>
              </a:rPr>
              <a:t>music.models</a:t>
            </a:r>
            <a:r>
              <a:rPr lang="en-US" sz="18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Album.objects.all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&gt;&gt;&gt; &lt;</a:t>
            </a:r>
            <a:r>
              <a:rPr lang="en-US" sz="1800" dirty="0" err="1">
                <a:solidFill>
                  <a:schemeClr val="tx1"/>
                </a:solidFill>
              </a:rPr>
              <a:t>QuerySet</a:t>
            </a:r>
            <a:r>
              <a:rPr lang="en-US" sz="1800" dirty="0">
                <a:solidFill>
                  <a:schemeClr val="tx1"/>
                </a:solidFill>
              </a:rPr>
              <a:t> [&lt;Album: Red – Taylor Swift&gt;, &lt;Album: USC Trojans – Myth&gt;]&gt;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Because we did not </a:t>
            </a:r>
            <a:r>
              <a:rPr lang="en-US" sz="1800" dirty="0" err="1">
                <a:solidFill>
                  <a:schemeClr val="tx1"/>
                </a:solidFill>
              </a:rPr>
              <a:t>b.save</a:t>
            </a:r>
            <a:r>
              <a:rPr lang="en-US" sz="1800" dirty="0">
                <a:solidFill>
                  <a:schemeClr val="tx1"/>
                </a:solidFill>
              </a:rPr>
              <a:t>() for “USC Slug”, the database still keep the “USC Trojans”. It just change in the shell but did not update 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775D5-52DD-413C-B5A6-DE2DE38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3979807"/>
            <a:ext cx="7560840" cy="18175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755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9.5 Convert Object into String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id?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 (id=3)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id = 3 is not existed.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C2D67-27EA-4300-8ABE-1E30280F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74397"/>
            <a:ext cx="62388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154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Display Filter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Django Shell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9.6 Display Filter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42" y="1340766"/>
            <a:ext cx="8227922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show the database by </a:t>
            </a:r>
            <a:r>
              <a:rPr lang="en-US" sz="1800" dirty="0" err="1">
                <a:solidFill>
                  <a:schemeClr val="tx1"/>
                </a:solidFill>
              </a:rPr>
              <a:t>artirst</a:t>
            </a:r>
            <a:r>
              <a:rPr lang="en-US" sz="1800" dirty="0">
                <a:solidFill>
                  <a:schemeClr val="tx1"/>
                </a:solidFill>
              </a:rPr>
              <a:t> name?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=‘Taylor’)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(artist__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=‘Myth’)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=‘USC’)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Album.objects.filter</a:t>
            </a:r>
            <a:r>
              <a:rPr lang="en-US" sz="1800" dirty="0">
                <a:solidFill>
                  <a:schemeClr val="tx1"/>
                </a:solidFill>
              </a:rPr>
              <a:t>(album_title__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=‘Red’)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There is two underscore (__) between the columns names and 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 keywords.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A7024-C546-4CFE-A220-82C35C20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08997"/>
            <a:ext cx="5447928" cy="2647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91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508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last section, we discuss Database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got our table set up in out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use Django API?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Django Shell and Python Shell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7CD7-C5CC-4A21-B2AB-41D1F505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4" y="3784689"/>
            <a:ext cx="7655197" cy="8340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614E9-CA26-45D7-9928-FA35357C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5483696"/>
            <a:ext cx="743902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8456F8A3-F01D-4AD3-847F-FFF1C028F8A8}"/>
              </a:ext>
            </a:extLst>
          </p:cNvPr>
          <p:cNvSpPr txBox="1">
            <a:spLocks/>
          </p:cNvSpPr>
          <p:nvPr/>
        </p:nvSpPr>
        <p:spPr>
          <a:xfrm>
            <a:off x="566353" y="2962670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shell 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FB6C7FCD-E623-4460-A45B-42882E23158A}"/>
              </a:ext>
            </a:extLst>
          </p:cNvPr>
          <p:cNvSpPr txBox="1">
            <a:spLocks/>
          </p:cNvSpPr>
          <p:nvPr/>
        </p:nvSpPr>
        <p:spPr>
          <a:xfrm>
            <a:off x="575481" y="4679489"/>
            <a:ext cx="3168352" cy="6826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shell: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</a:t>
            </a:r>
          </a:p>
        </p:txBody>
      </p:sp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Django Shell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241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Django shell, we can start using the database command.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database models.py for album and song.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our database have two tables, Album and Song. We have Django created the tables. The Album table has 4 columns and Song table has 3 columns: album, </a:t>
            </a:r>
            <a:r>
              <a:rPr lang="en-US" sz="1800" dirty="0" err="1">
                <a:solidFill>
                  <a:schemeClr val="tx1"/>
                </a:solidFill>
              </a:rPr>
              <a:t>file_type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song_title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18858-DABB-4E29-AA68-76DACB05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78" y="3444994"/>
            <a:ext cx="7089626" cy="29399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08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Command: save()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Command: save()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2992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There are </a:t>
            </a:r>
            <a:r>
              <a:rPr lang="en-US" sz="1400" dirty="0" err="1">
                <a:solidFill>
                  <a:schemeClr val="tx1"/>
                </a:solidFill>
              </a:rPr>
              <a:t>png</a:t>
            </a:r>
            <a:r>
              <a:rPr lang="en-US" sz="1400" dirty="0">
                <a:solidFill>
                  <a:schemeClr val="tx1"/>
                </a:solidFill>
              </a:rPr>
              <a:t> files download location: 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https://png.pngtree.com/png_detail/20181016/decorative-white-sparkling-effect-png-clipart_187405.png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from </a:t>
            </a:r>
            <a:r>
              <a:rPr lang="en-US" sz="1400" dirty="0" err="1">
                <a:solidFill>
                  <a:schemeClr val="tx1"/>
                </a:solidFill>
              </a:rPr>
              <a:t>music.models</a:t>
            </a:r>
            <a:r>
              <a:rPr lang="en-US" sz="1400" dirty="0">
                <a:solidFill>
                  <a:schemeClr val="tx1"/>
                </a:solidFill>
              </a:rPr>
              <a:t> import Album, Song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Album.objects.all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a = Album (arties=“Taylor Swift”, </a:t>
            </a:r>
            <a:r>
              <a:rPr lang="en-US" sz="1400" dirty="0" err="1">
                <a:solidFill>
                  <a:schemeClr val="tx1"/>
                </a:solidFill>
              </a:rPr>
              <a:t>album_title</a:t>
            </a:r>
            <a:r>
              <a:rPr lang="en-US" sz="1400" dirty="0">
                <a:solidFill>
                  <a:schemeClr val="tx1"/>
                </a:solidFill>
              </a:rPr>
              <a:t>=“red”, genre=“Country”, </a:t>
            </a:r>
            <a:r>
              <a:rPr lang="en-US" sz="1400" dirty="0" err="1">
                <a:solidFill>
                  <a:schemeClr val="tx1"/>
                </a:solidFill>
              </a:rPr>
              <a:t>album_logo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“https://png.pngtree.com/png_detail/20181016/decorative-white-sparkling-effect-png-clipart_187405.png</a:t>
            </a:r>
            <a:r>
              <a:rPr lang="en-US" sz="1400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this object in memory. Right now, this object in shell memory. We need to save into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How do we save into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dirty="0" err="1">
                <a:solidFill>
                  <a:schemeClr val="tx1"/>
                </a:solidFill>
              </a:rPr>
              <a:t>a.save</a:t>
            </a:r>
            <a:r>
              <a:rPr lang="en-US" sz="1400" dirty="0">
                <a:solidFill>
                  <a:schemeClr val="tx1"/>
                </a:solidFill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This is the actual function that take the object in shell memory into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53AB3-760B-44AB-8AD1-01C3BE4A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4" y="4574636"/>
            <a:ext cx="8102914" cy="13672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44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9.3 Display Object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490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how to we read the database?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a.artitst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a.album_title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a.album_logo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a.id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last one “a.id” is automatically gets added by Django called the primary key or id. Some people call it primary key and some people called it an ID or a unique ID.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8437C-FF41-4B69-8D01-992FAA07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34" y="4062024"/>
            <a:ext cx="6427200" cy="24907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9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9.3 Display Object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1264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see one command to create the database and several commands read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firs item we added artist, </a:t>
            </a:r>
            <a:r>
              <a:rPr lang="en-US" sz="1800" dirty="0" err="1">
                <a:solidFill>
                  <a:schemeClr val="tx1"/>
                </a:solidFill>
              </a:rPr>
              <a:t>album_title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album_log</a:t>
            </a:r>
            <a:r>
              <a:rPr lang="en-US" sz="1800" dirty="0">
                <a:solidFill>
                  <a:schemeClr val="tx1"/>
                </a:solidFill>
              </a:rPr>
              <a:t>, and id =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next items we added will be id = 2, id = 3, and etc.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https://www.youtube.com/watch?v=uYTiPwEGKyQ&amp;list=PL6gx4Cwl9DGBlmzzFcLgDhKTTfNLfX1IK&amp;index=9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D3846-1242-4122-B905-E3208696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3495"/>
            <a:ext cx="7524328" cy="30738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52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1249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9 Database API</vt:lpstr>
      <vt:lpstr>9.1 Django Shell</vt:lpstr>
      <vt:lpstr>9.1 Django Shell</vt:lpstr>
      <vt:lpstr>9.1 Django Shell</vt:lpstr>
      <vt:lpstr>9.2 Command: save()</vt:lpstr>
      <vt:lpstr>9.2 Command: save()</vt:lpstr>
      <vt:lpstr>9.3 Display Object Data</vt:lpstr>
      <vt:lpstr>9.3 Display Object Data</vt:lpstr>
      <vt:lpstr>9.3 Display Object Data</vt:lpstr>
      <vt:lpstr>9.3 Display Object Data</vt:lpstr>
      <vt:lpstr>9.4 Update Object Data</vt:lpstr>
      <vt:lpstr>9.4 Update Object Data</vt:lpstr>
      <vt:lpstr>9.4 Update Object Data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9.5 Convert Object into String Format</vt:lpstr>
      <vt:lpstr>9.6 Display Filter</vt:lpstr>
      <vt:lpstr>9.6 Display Filter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835</cp:revision>
  <dcterms:created xsi:type="dcterms:W3CDTF">2018-09-28T16:40:41Z</dcterms:created>
  <dcterms:modified xsi:type="dcterms:W3CDTF">2019-05-26T23:24:13Z</dcterms:modified>
</cp:coreProperties>
</file>