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77" r:id="rId10"/>
    <p:sldId id="27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70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TouGZGVx0&amp;list=PL6gx4Cwl9DGBlmzzFcLgDhKTTfNLfX1IK&amp;index=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ECTouGZGVx0&amp;list=PL6gx4Cwl9DGBlmzzFcLgDhKTTfNLfX1IK&amp;index=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Detail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305143-901F-44AC-8619-D9DE16A2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6440"/>
            <a:ext cx="4862091" cy="21851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282426" cy="7148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image size to 200 x 150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web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7B0C9-7B5F-4044-85AB-186D51F1DDEB}"/>
              </a:ext>
            </a:extLst>
          </p:cNvPr>
          <p:cNvSpPr/>
          <p:nvPr/>
        </p:nvSpPr>
        <p:spPr>
          <a:xfrm>
            <a:off x="2987824" y="2996952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E220D0-FE15-4729-8E84-571D0E795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336440"/>
            <a:ext cx="2592033" cy="3561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13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7932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Detail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“Red” to go to “detail page”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ABC33-0EE3-4414-BE71-02BEB4039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14458"/>
            <a:ext cx="27051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44BE5-5B95-4026-977E-25B7E9CC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425753"/>
            <a:ext cx="2838450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507857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current detail.html only have {{ album }}.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7F11F-0F6A-45E2-9EDA-67A9E99D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65957"/>
            <a:ext cx="3442961" cy="18511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D2D9D-6385-4CC3-B5B0-DF71C5C6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319310"/>
            <a:ext cx="5648325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33C40F9-CA2D-419C-8BBE-E2E339BD3ACE}"/>
              </a:ext>
            </a:extLst>
          </p:cNvPr>
          <p:cNvSpPr txBox="1">
            <a:spLocks/>
          </p:cNvSpPr>
          <p:nvPr/>
        </p:nvSpPr>
        <p:spPr>
          <a:xfrm>
            <a:off x="2771800" y="2763296"/>
            <a:ext cx="5078578" cy="3986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detail template.</a:t>
            </a:r>
          </a:p>
        </p:txBody>
      </p:sp>
    </p:spTree>
    <p:extLst>
      <p:ext uri="{BB962C8B-B14F-4D97-AF65-F5344CB8AC3E}">
        <p14:creationId xmlns:p14="http://schemas.microsoft.com/office/powerpoint/2010/main" val="147728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each album to display the detail template.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78844-6059-45BF-A01F-22843732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42005"/>
            <a:ext cx="3419829" cy="20219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0F3241-9392-4BFC-85C0-6E75B8234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279579"/>
            <a:ext cx="1964137" cy="186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B693D-20C2-4CE0-8C04-87B4F36BE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882683"/>
            <a:ext cx="2924175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F8F26-2E7B-4EE9-B01D-53C57D1D9D91}"/>
              </a:ext>
            </a:extLst>
          </p:cNvPr>
          <p:cNvSpPr/>
          <p:nvPr/>
        </p:nvSpPr>
        <p:spPr>
          <a:xfrm>
            <a:off x="1124371" y="3347749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4BBA1-3C09-49CD-82E1-E65525D2BEA2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1988467" y="3052957"/>
            <a:ext cx="2727549" cy="402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6E0029-60BA-418A-B102-70C93BB76880}"/>
              </a:ext>
            </a:extLst>
          </p:cNvPr>
          <p:cNvSpPr/>
          <p:nvPr/>
        </p:nvSpPr>
        <p:spPr>
          <a:xfrm>
            <a:off x="1124371" y="3585263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557185-C3D2-4AF1-9DA2-441E6C3A0DE5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1988467" y="3693275"/>
            <a:ext cx="2727549" cy="15168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Change Logo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598858" cy="351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change the logo?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293C7-D93C-40F4-A4D0-9A937760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8" y="3996094"/>
            <a:ext cx="3915392" cy="23602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4CEC5-7801-4869-B6A1-69E52588E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51" y="3996094"/>
            <a:ext cx="3851920" cy="22991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副標題 2">
            <a:extLst>
              <a:ext uri="{FF2B5EF4-FFF2-40B4-BE49-F238E27FC236}">
                <a16:creationId xmlns:a16="http://schemas.microsoft.com/office/drawing/2014/main" id="{FE6CF46C-C761-4D01-A04B-8B4E592F727A}"/>
              </a:ext>
            </a:extLst>
          </p:cNvPr>
          <p:cNvSpPr txBox="1">
            <a:spLocks/>
          </p:cNvSpPr>
          <p:nvPr/>
        </p:nvSpPr>
        <p:spPr>
          <a:xfrm>
            <a:off x="4771408" y="3371598"/>
            <a:ext cx="3871058" cy="3959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image address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32491F4D-39CA-4CC4-AEA9-0E60E7A59877}"/>
              </a:ext>
            </a:extLst>
          </p:cNvPr>
          <p:cNvSpPr txBox="1">
            <a:spLocks/>
          </p:cNvSpPr>
          <p:nvPr/>
        </p:nvSpPr>
        <p:spPr>
          <a:xfrm>
            <a:off x="501534" y="2182948"/>
            <a:ext cx="3871058" cy="17079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a web site with image, e.g., “https://image.shutterstock.com/z/stock-vector-customer-service-center-isometric-vector-illustration-client-online-support-order-processing-1297370926.jpg”</a:t>
            </a:r>
          </a:p>
        </p:txBody>
      </p:sp>
    </p:spTree>
    <p:extLst>
      <p:ext uri="{BB962C8B-B14F-4D97-AF65-F5344CB8AC3E}">
        <p14:creationId xmlns:p14="http://schemas.microsoft.com/office/powerpoint/2010/main" val="409267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782434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a1 = </a:t>
            </a:r>
            <a:r>
              <a:rPr lang="en-US" sz="1800" dirty="0" err="1">
                <a:solidFill>
                  <a:schemeClr val="tx1"/>
                </a:solidFill>
              </a:rPr>
              <a:t>Album.objects.get</a:t>
            </a:r>
            <a:r>
              <a:rPr lang="en-US" sz="1800" dirty="0">
                <a:solidFill>
                  <a:schemeClr val="tx1"/>
                </a:solidFill>
              </a:rPr>
              <a:t>(pk=1)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a1.artist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‘Taylor Swift’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a.album_log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a1.album_log = ‘https://…’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a1.album_log = ‘https//…’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a1.save()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96BCE-70D8-4AC9-8CC6-475E9134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91" y="1384898"/>
            <a:ext cx="4465997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77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Change Display Size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Detail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282426" cy="7148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web page. Image is too big.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change the image size?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https://www.youtube.com/watch?v=ECTouGZGVx0&amp;list=PL6gx4Cwl9DGBlmzzFcLgDhKTTfNLfX1IK&amp;index=19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40F71-C4E7-4F16-B175-0B358392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86322"/>
            <a:ext cx="5148064" cy="37575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329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400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19 Detail Template</vt:lpstr>
      <vt:lpstr>19 Detail Template</vt:lpstr>
      <vt:lpstr>19 Detail Template</vt:lpstr>
      <vt:lpstr>19 Detail Template</vt:lpstr>
      <vt:lpstr>19.1 Change Logo</vt:lpstr>
      <vt:lpstr>19 Detail Template</vt:lpstr>
      <vt:lpstr>19 Detail Template</vt:lpstr>
      <vt:lpstr>19.2 Change Display Size</vt:lpstr>
      <vt:lpstr>19 Detail Template</vt:lpstr>
      <vt:lpstr>19 Detail Template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1093</cp:revision>
  <dcterms:created xsi:type="dcterms:W3CDTF">2018-09-28T16:40:41Z</dcterms:created>
  <dcterms:modified xsi:type="dcterms:W3CDTF">2019-05-30T18:48:38Z</dcterms:modified>
</cp:coreProperties>
</file>