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6" r:id="rId4"/>
    <p:sldId id="272" r:id="rId5"/>
    <p:sldId id="273" r:id="rId6"/>
    <p:sldId id="274" r:id="rId7"/>
    <p:sldId id="275" r:id="rId8"/>
    <p:sldId id="277" r:id="rId9"/>
    <p:sldId id="279" r:id="rId10"/>
    <p:sldId id="278" r:id="rId11"/>
    <p:sldId id="28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58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HTTP Shortcut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8ACB94-4478-42DF-9C4C-21BD735A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" y="2612138"/>
            <a:ext cx="7787208" cy="36087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Http Not Found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shortcut for try … except “404 not found”?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get_object_04_404.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try…except and use get_object_or_404.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51848-D0D7-4A9E-BC5D-1090C5377F21}"/>
              </a:ext>
            </a:extLst>
          </p:cNvPr>
          <p:cNvSpPr/>
          <p:nvPr/>
        </p:nvSpPr>
        <p:spPr>
          <a:xfrm>
            <a:off x="4163616" y="5733256"/>
            <a:ext cx="345638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4FB1BF-7AC6-4F87-91D5-84BAE3254FE5}"/>
              </a:ext>
            </a:extLst>
          </p:cNvPr>
          <p:cNvSpPr/>
          <p:nvPr/>
        </p:nvSpPr>
        <p:spPr>
          <a:xfrm>
            <a:off x="3923928" y="3068959"/>
            <a:ext cx="3456384" cy="8168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514BB0-8DF7-4C0F-99FD-1EBA260E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78" y="1951277"/>
            <a:ext cx="5408091" cy="17335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Http Not Found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63894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with “localhost:/8080/music/5” for non-existed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96277-1FCE-4092-9B2C-B4CF40A5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923258"/>
            <a:ext cx="1890738" cy="3073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087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Http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Removing Hardcoded URLs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Namespacing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Last section, we use the non-hardcoded URLs.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proper way we should use in all of our templates.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only have one app ‘music’. We may have 10 or 20 even more apps, such as, profile, videos,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F8323-F782-4F84-A129-C348CEAE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84002"/>
            <a:ext cx="7522796" cy="26763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256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happen when another app inside for music/detail view, such as, video/detail, profile/detail, and etc.?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solve this problem by namespacing our URLs. That means that we need to specify music/detail view, profile/detail view, or video/details view,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83E75-EAF3-4CF4-AEAC-C8EA43B7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18451"/>
            <a:ext cx="8102914" cy="3509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8D946D-1284-4BD3-9610-71F4906AD307}"/>
              </a:ext>
            </a:extLst>
          </p:cNvPr>
          <p:cNvSpPr/>
          <p:nvPr/>
        </p:nvSpPr>
        <p:spPr>
          <a:xfrm>
            <a:off x="4283968" y="3789040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827973-48EC-4005-8966-29A3CAE7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8" y="2132856"/>
            <a:ext cx="7991872" cy="21024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index.html, we have “</a:t>
            </a:r>
            <a:r>
              <a:rPr lang="en-US" sz="1800" dirty="0" err="1">
                <a:solidFill>
                  <a:schemeClr val="tx1"/>
                </a:solidFill>
              </a:rPr>
              <a:t>music:detail</a:t>
            </a:r>
            <a:r>
              <a:rPr lang="en-US" sz="1800" dirty="0">
                <a:solidFill>
                  <a:schemeClr val="tx1"/>
                </a:solidFill>
              </a:rPr>
              <a:t>” for namespacing.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D946D-1284-4BD3-9610-71F4906AD307}"/>
              </a:ext>
            </a:extLst>
          </p:cNvPr>
          <p:cNvSpPr/>
          <p:nvPr/>
        </p:nvSpPr>
        <p:spPr>
          <a:xfrm>
            <a:off x="5206867" y="2975669"/>
            <a:ext cx="792088" cy="243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6175CE-25A7-47DE-B3D7-9EA189F9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80" y="1916832"/>
            <a:ext cx="3114675" cy="4752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with “localhost:8080/music/1”.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5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Http Not Found Shortcut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0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Http Not Found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83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Views.py, when album is not found, we display “404 not found”.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shortcut for try … except “404 not found”.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E99E9-30A8-40F6-A3BA-EC3C8EEF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14395"/>
            <a:ext cx="7415808" cy="32256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951848-D0D7-4A9E-BC5D-1090C5377F21}"/>
              </a:ext>
            </a:extLst>
          </p:cNvPr>
          <p:cNvSpPr/>
          <p:nvPr/>
        </p:nvSpPr>
        <p:spPr>
          <a:xfrm>
            <a:off x="3995936" y="4653137"/>
            <a:ext cx="3456384" cy="661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484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21 HTTP Shortcut</vt:lpstr>
      <vt:lpstr>21 Http Shortcut</vt:lpstr>
      <vt:lpstr>21.1 Namespacing</vt:lpstr>
      <vt:lpstr>21.1 Namespacing</vt:lpstr>
      <vt:lpstr>21.1 Namespacing</vt:lpstr>
      <vt:lpstr>21.1 Namespacing</vt:lpstr>
      <vt:lpstr>21.1 Namespacing</vt:lpstr>
      <vt:lpstr>21.2 Http Not Found Shortcut</vt:lpstr>
      <vt:lpstr>21.2 Http Not Found Shortcut</vt:lpstr>
      <vt:lpstr>21.2 Http Not Found Shortcut</vt:lpstr>
      <vt:lpstr>21.2 Http Not Found Shortcut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1140</cp:revision>
  <dcterms:created xsi:type="dcterms:W3CDTF">2018-09-28T16:40:41Z</dcterms:created>
  <dcterms:modified xsi:type="dcterms:W3CDTF">2019-06-02T17:08:12Z</dcterms:modified>
</cp:coreProperties>
</file>