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4" r:id="rId4"/>
    <p:sldId id="266" r:id="rId5"/>
    <p:sldId id="265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WofrhTwGWQ&amp;list=PL6gx4Cwl9DGBlmzzFcLgDhKTTfNLfX1IK&amp;index=1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Second 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158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discuss the adding another view of the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718EC-878C-4694-97A5-0EFBC646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78420"/>
            <a:ext cx="6773556" cy="14810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2E2A5-B975-47EB-932A-522C568F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988199"/>
            <a:ext cx="48196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1BC100B-FBB4-4E97-9DD5-D1C83E2B9617}"/>
              </a:ext>
            </a:extLst>
          </p:cNvPr>
          <p:cNvSpPr txBox="1">
            <a:spLocks/>
          </p:cNvSpPr>
          <p:nvPr/>
        </p:nvSpPr>
        <p:spPr>
          <a:xfrm>
            <a:off x="618563" y="4130371"/>
            <a:ext cx="8102914" cy="7600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6616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the ‘’ for the top of web-page if user type ‘localhost:8080’ without any parameter after the host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9FD35-8496-4C7D-B51C-92AB0B02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8" y="2114874"/>
            <a:ext cx="5772472" cy="29716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022B0A-76C3-49E2-B148-0381086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743" y="4837542"/>
            <a:ext cx="471487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412BB-E0ED-4020-981B-6B9432022366}"/>
              </a:ext>
            </a:extLst>
          </p:cNvPr>
          <p:cNvSpPr/>
          <p:nvPr/>
        </p:nvSpPr>
        <p:spPr>
          <a:xfrm>
            <a:off x="4716016" y="5229200"/>
            <a:ext cx="1368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5B387-44CA-4E83-B0E4-6ABC35115C48}"/>
              </a:ext>
            </a:extLst>
          </p:cNvPr>
          <p:cNvSpPr/>
          <p:nvPr/>
        </p:nvSpPr>
        <p:spPr>
          <a:xfrm>
            <a:off x="3368798" y="4509335"/>
            <a:ext cx="1491233" cy="143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4B926B-3107-4FFF-8813-212FC831FCE5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4114415" y="4653136"/>
            <a:ext cx="1285677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8379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view?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View is a simple function that return some HTML. That is all it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A3A1C-B6D7-4FB4-A348-60A4A707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10234"/>
            <a:ext cx="6263680" cy="30302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365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981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URL is connected to a view, i.e., an HTML response.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web page is connected to some HTML that needs to be displayed whenever you go to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8D712-2502-426C-B47C-D91BAD7C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92" y="2552894"/>
            <a:ext cx="6201015" cy="36956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51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3334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8FC18-1AB7-498D-9637-36888027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90335"/>
            <a:ext cx="7558991" cy="3671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208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549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Views.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C3A52-84D8-45A5-8BF9-A3EAE41E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20845"/>
            <a:ext cx="7300482" cy="32583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363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Second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9879" y="1367333"/>
            <a:ext cx="8102914" cy="1247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refresh the web page: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localhost:8080/music/1, 2, 721, or any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are not connecting to any database yet. Therefore, any number is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https://www.youtube.com/watch?v=mWofrhTwGWQ&amp;list=PL6gx4Cwl9DGBlmzzFcLgDhKTTfNLfX1IK&amp;index=12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92D06-8EF0-4A84-920A-AA9510E2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614611"/>
            <a:ext cx="285750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D1FD6-9631-4040-8034-875BE98F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37" y="2709862"/>
            <a:ext cx="27717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99517-FA5D-476D-B875-1E8ADA4A3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408789"/>
            <a:ext cx="3295650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69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361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12 Second 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900</cp:revision>
  <dcterms:created xsi:type="dcterms:W3CDTF">2018-09-28T16:40:41Z</dcterms:created>
  <dcterms:modified xsi:type="dcterms:W3CDTF">2019-05-28T17:40:21Z</dcterms:modified>
</cp:coreProperties>
</file>