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1" r:id="rId4"/>
    <p:sldId id="272" r:id="rId5"/>
    <p:sldId id="274" r:id="rId6"/>
    <p:sldId id="27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LcAr3HS8qA&amp;list=PL6gx4Cwl9DGBlmzzFcLgDhKTTfNLfX1IK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LcAr3HS8qA&amp;list=PL6gx4Cwl9DGBlmzzFcLgDhKTTfNLfX1IK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LLcAr3HS8qA&amp;list=PL6gx4Cwl9DGBlmzzFcLgDhKTTfNLfX1IK&amp;index=1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LLcAr3HS8qA&amp;list=PL6gx4Cwl9DGBlmzzFcLgDhKTTfNLfX1IK&amp;index=1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LLcAr3HS8qA&amp;list=PL6gx4Cwl9DGBlmzzFcLgDhKTTfNLfX1IK&amp;index=1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Http Error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Http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408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the Http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https://www.youtube.com/watch?v=LLcAr3HS8qA&amp;list=PL6gx4Cwl9DGBlmzzFcLgDhKTTfNLfX1IK&amp;index=16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7AE9B-14CA-45F4-97D1-44F16521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96" y="2969794"/>
            <a:ext cx="7039892" cy="15800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636EA-C41B-40AF-B4B1-8AF701296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584614"/>
            <a:ext cx="3048000" cy="2133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02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Http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408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don’t have id=5. The display is incorrect.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display the 404 page not found information?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https://www.youtube.com/watch?v=LLcAr3HS8qA&amp;list=PL6gx4Cwl9DGBlmzzFcLgDhKTTfNLfX1IK&amp;index=16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A3019-6F9A-401E-98FF-357A9943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92263"/>
            <a:ext cx="2952750" cy="1476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C10167-F70D-4478-B1BE-8F0AF4813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91" y="3149413"/>
            <a:ext cx="265747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467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Http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6879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404 means that we don’t have resources to display.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file /music/template/music/detail.html.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https://www.youtube.com/watch?v=LLcAr3HS8qA&amp;list=PL6gx4Cwl9DGBlmzzFcLgDhKTTfNLfX1IK&amp;index=16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F3174-A2F7-40B2-B940-BFF3CF635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303146"/>
            <a:ext cx="4132532" cy="25425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190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Http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0513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404 means that we don’t have resources to display.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views.py, add “import </a:t>
            </a:r>
            <a:r>
              <a:rPr lang="en-US" sz="1800" dirty="0" err="1">
                <a:solidFill>
                  <a:schemeClr val="tx1"/>
                </a:solidFill>
              </a:rPr>
              <a:t>django.http</a:t>
            </a:r>
            <a:r>
              <a:rPr lang="en-US" sz="1800" dirty="0">
                <a:solidFill>
                  <a:schemeClr val="tx1"/>
                </a:solidFill>
              </a:rPr>
              <a:t> import http404”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function “def detail (): “ with try .. </a:t>
            </a:r>
            <a:r>
              <a:rPr lang="en-US" sz="1800">
                <a:solidFill>
                  <a:schemeClr val="tx1"/>
                </a:solidFill>
              </a:rPr>
              <a:t>except </a:t>
            </a:r>
            <a:r>
              <a:rPr lang="en-US" sz="1800" dirty="0">
                <a:solidFill>
                  <a:schemeClr val="tx1"/>
                </a:solidFill>
              </a:rPr>
              <a:t>block as follows.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https://www.youtube.com/watch?v=LLcAr3HS8qA&amp;list=PL6gx4Cwl9DGBlmzzFcLgDhKTTfNLfX1IK&amp;index=16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C56DD-4015-42FB-BFAE-2E8EF86B2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03992"/>
            <a:ext cx="7559824" cy="33725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556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Http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3206370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https://www.youtube.com/watch?v=LLcAr3HS8qA&amp;list=PL6gx4Cwl9DGBlmzzFcLgDhKTTfNLfX1IK&amp;index=16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44006-2C12-46B5-85C2-29F4E8E7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19" y="1980999"/>
            <a:ext cx="3048000" cy="21907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DF26C9-8D83-4F1E-90FE-7546FA666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506" y="2009775"/>
            <a:ext cx="300037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6DB94288-1076-4214-B9A3-B203173673CC}"/>
              </a:ext>
            </a:extLst>
          </p:cNvPr>
          <p:cNvSpPr txBox="1">
            <a:spLocks/>
          </p:cNvSpPr>
          <p:nvPr/>
        </p:nvSpPr>
        <p:spPr>
          <a:xfrm>
            <a:off x="3882033" y="1374258"/>
            <a:ext cx="3206370" cy="39861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0B150-E6D7-42DA-A7ED-2DC3D39AD92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1475656" y="2719388"/>
            <a:ext cx="2428850" cy="8666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8050A2-D70C-4B4F-BF24-75C0DE897628}"/>
              </a:ext>
            </a:extLst>
          </p:cNvPr>
          <p:cNvSpPr/>
          <p:nvPr/>
        </p:nvSpPr>
        <p:spPr>
          <a:xfrm>
            <a:off x="755576" y="3455057"/>
            <a:ext cx="720080" cy="261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D495DD8E-BDAD-476A-9A30-B90127BE4D61}"/>
              </a:ext>
            </a:extLst>
          </p:cNvPr>
          <p:cNvSpPr txBox="1">
            <a:spLocks/>
          </p:cNvSpPr>
          <p:nvPr/>
        </p:nvSpPr>
        <p:spPr>
          <a:xfrm>
            <a:off x="3903737" y="3675864"/>
            <a:ext cx="3206370" cy="39861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F0CB79-0E90-430D-91EE-F8C66D5DD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033" y="4164300"/>
            <a:ext cx="4117776" cy="2192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41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288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16 Http Error</vt:lpstr>
      <vt:lpstr>16 Http Error</vt:lpstr>
      <vt:lpstr>16 Http Error</vt:lpstr>
      <vt:lpstr>16 Http Error</vt:lpstr>
      <vt:lpstr>16 Http Error</vt:lpstr>
      <vt:lpstr>16 Http Error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998</cp:revision>
  <dcterms:created xsi:type="dcterms:W3CDTF">2018-09-28T16:40:41Z</dcterms:created>
  <dcterms:modified xsi:type="dcterms:W3CDTF">2019-05-29T17:12:29Z</dcterms:modified>
</cp:coreProperties>
</file>