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2" r:id="rId4"/>
    <p:sldId id="273" r:id="rId5"/>
    <p:sldId id="274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KoNbgVWyWc&amp;list=PL6gx4Cwl9DGBlmzzFcLgDhKTTfNLfX1IK&amp;index=2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KoNbgVWyWc&amp;list=PL6gx4Cwl9DGBlmzzFcLgDhKTTfNLfX1IK&amp;index=2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KoNbgVWyWc&amp;list=PL6gx4Cwl9DGBlmzzFcLgDhKTTfNLfX1IK&amp;index=2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KoNbgVWyWc&amp;list=PL6gx4Cwl9DGBlmzzFcLgDhKTTfNLfX1IK&amp;index=2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 Add Form to Template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Add Form to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657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the Removing Hardcoded URLs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https://www.youtube.com/watch?v=hKoNbgVWyWc&amp;list=PL6gx4Cwl9DGBlmzzFcLgDhKTTfNLfX1IK&amp;index=23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3134E5B0-551A-4001-BCE0-B714A84A6237}"/>
              </a:ext>
            </a:extLst>
          </p:cNvPr>
          <p:cNvSpPr txBox="1">
            <a:spLocks/>
          </p:cNvSpPr>
          <p:nvPr/>
        </p:nvSpPr>
        <p:spPr>
          <a:xfrm>
            <a:off x="508968" y="3412273"/>
            <a:ext cx="8102914" cy="252873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have </a:t>
            </a:r>
            <a:r>
              <a:rPr lang="en-US" sz="1800" dirty="0" err="1">
                <a:solidFill>
                  <a:schemeClr val="tx1"/>
                </a:solidFill>
              </a:rPr>
              <a:t>errors.Then</a:t>
            </a:r>
            <a:r>
              <a:rPr lang="en-US" sz="1800" dirty="0">
                <a:solidFill>
                  <a:schemeClr val="tx1"/>
                </a:solidFill>
              </a:rPr>
              <a:t>, you need to run the migrate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sqlmigrate</a:t>
            </a:r>
            <a:r>
              <a:rPr lang="en-US" sz="1800" dirty="0">
                <a:solidFill>
                  <a:schemeClr val="tx1"/>
                </a:solidFill>
              </a:rPr>
              <a:t> music 00xx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you need to remember is three steps: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Define Database structure in models.py.        # Python data structure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makemigrations</a:t>
            </a:r>
            <a:r>
              <a:rPr lang="en-US" sz="1800" dirty="0">
                <a:solidFill>
                  <a:schemeClr val="tx1"/>
                </a:solidFill>
              </a:rPr>
              <a:t> music  # Python data structure to SQL database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&gt; python manage.py migrate                             # SQL database in sync with Python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86107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Add Form to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6575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section discusses the Removing Hardcoded URLs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manage.py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8080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localhost:8080/music/1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https://www.youtube.com/watch?v=hKoNbgVWyWc&amp;list=PL6gx4Cwl9DGBlmzzFcLgDhKTTfNLfX1IK&amp;index=23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8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Add Form to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02914" cy="10480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Detail.html.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</a:t>
            </a:r>
            <a:r>
              <a:rPr lang="en-US" sz="1800" dirty="0" err="1">
                <a:solidFill>
                  <a:schemeClr val="tx1"/>
                </a:solidFill>
              </a:rPr>
              <a:t>url</a:t>
            </a:r>
            <a:r>
              <a:rPr lang="en-US" sz="1800" dirty="0">
                <a:solidFill>
                  <a:schemeClr val="tx1"/>
                </a:solidFill>
              </a:rPr>
              <a:t> and ‘</a:t>
            </a:r>
            <a:r>
              <a:rPr lang="en-US" sz="1800" dirty="0" err="1">
                <a:solidFill>
                  <a:schemeClr val="tx1"/>
                </a:solidFill>
              </a:rPr>
              <a:t>music:favorite</a:t>
            </a:r>
            <a:r>
              <a:rPr lang="en-US" sz="1800" dirty="0">
                <a:solidFill>
                  <a:schemeClr val="tx1"/>
                </a:solidFill>
              </a:rPr>
              <a:t>’ do not show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Method use “.” instead of path.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https://www.youtube.com/watch?v=hKoNbgVWyWc&amp;list=PL6gx4Cwl9DGBlmzzFcLgDhKTTfNLfX1IK&amp;index=23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47308-711D-4B50-AAFA-F96F8DDC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44296"/>
            <a:ext cx="7164288" cy="297162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2277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Add Form to Template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5654642" cy="10480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Refresh web page.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https://www.youtube.com/watch?v=hKoNbgVWyWc&amp;list=PL6gx4Cwl9DGBlmzzFcLgDhKTTfNLfX1IK&amp;index=23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D67C73-4CC0-43C0-A801-3698D7E8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503" y="1365222"/>
            <a:ext cx="2466297" cy="4989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401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290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23 Add Form to Template</vt:lpstr>
      <vt:lpstr>23 Add Form to Template</vt:lpstr>
      <vt:lpstr>23 Add Form to Template</vt:lpstr>
      <vt:lpstr>23 Add Form to Template</vt:lpstr>
      <vt:lpstr>23 Add Form to Template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1191</cp:revision>
  <dcterms:created xsi:type="dcterms:W3CDTF">2018-09-28T16:40:41Z</dcterms:created>
  <dcterms:modified xsi:type="dcterms:W3CDTF">2019-06-04T16:37:38Z</dcterms:modified>
</cp:coreProperties>
</file>