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0" r:id="rId3"/>
    <p:sldId id="271" r:id="rId4"/>
    <p:sldId id="272" r:id="rId5"/>
    <p:sldId id="273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312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b0d09mYsORs&amp;list=PL6gx4Cwl9DGBlmzzFcLgDhKTTfNLfX1IK&amp;index=13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0d09mYsORs&amp;list=PL6gx4Cwl9DGBlmzzFcLgDhKTTfNLfX1IK&amp;index=13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b0d09mYsORs&amp;list=PL6gx4Cwl9DGBlmzzFcLgDhKTTfNLfX1IK&amp;index=13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0d09mYsORs&amp;list=PL6gx4Cwl9DGBlmzzFcLgDhKTTfNLfX1IK&amp;index=13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 Connect Database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Connect Database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0480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section discusses connect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Start the server: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runserver</a:t>
            </a:r>
            <a:r>
              <a:rPr lang="en-US" sz="1800" dirty="0">
                <a:solidFill>
                  <a:schemeClr val="tx1"/>
                </a:solidFill>
              </a:rPr>
              <a:t> 8080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https://www.youtube.com/watch?v=b0d09mYsORs&amp;list=PL6gx4Cwl9DGBlmzzFcLgDhKTTfNLfX1IK&amp;index=13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C46106-62FD-449C-B87A-41658A988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34" y="2554678"/>
            <a:ext cx="7524328" cy="161402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6564AE-6249-4C8C-BD19-5199787F9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4241" y="5003801"/>
            <a:ext cx="3906974" cy="142291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7CD1DA-B1E1-49D9-BACB-316B5CE08C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7008" y="3505020"/>
            <a:ext cx="3688854" cy="132737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29EE25A-6284-4BCD-B5E8-5CA8B47419C2}"/>
              </a:ext>
            </a:extLst>
          </p:cNvPr>
          <p:cNvSpPr/>
          <p:nvPr/>
        </p:nvSpPr>
        <p:spPr>
          <a:xfrm>
            <a:off x="5292080" y="3789093"/>
            <a:ext cx="1008112" cy="3796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DEA5F5-76D1-436C-A13F-269F77D56FA2}"/>
              </a:ext>
            </a:extLst>
          </p:cNvPr>
          <p:cNvSpPr/>
          <p:nvPr/>
        </p:nvSpPr>
        <p:spPr>
          <a:xfrm>
            <a:off x="5234640" y="5401263"/>
            <a:ext cx="1497600" cy="2662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3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5A5E0D7-5EFE-4C12-8B1B-BC67A015E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84799"/>
            <a:ext cx="5266928" cy="221844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Connect Database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0480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Right now, the default page display the “simple message”.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display some pull out all the albums we have from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can click the album name and go to the detail view of single album.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https://www.youtube.com/watch?v=b0d09mYsORs&amp;list=PL6gx4Cwl9DGBlmzzFcLgDhKTTfNLfX1IK&amp;index=13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EA9FE0-CF0B-4A50-9DA9-C0610F593099}"/>
              </a:ext>
            </a:extLst>
          </p:cNvPr>
          <p:cNvSpPr/>
          <p:nvPr/>
        </p:nvSpPr>
        <p:spPr>
          <a:xfrm>
            <a:off x="5925145" y="2870933"/>
            <a:ext cx="2268785" cy="396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Connect to Database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ED079C-CEB4-4444-9C3D-8B52D76D9BFA}"/>
              </a:ext>
            </a:extLst>
          </p:cNvPr>
          <p:cNvSpPr/>
          <p:nvPr/>
        </p:nvSpPr>
        <p:spPr>
          <a:xfrm>
            <a:off x="5914231" y="3404800"/>
            <a:ext cx="2795786" cy="396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Database to array of objects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6FB3A6-B4E3-4214-9427-E8E0AEC42268}"/>
              </a:ext>
            </a:extLst>
          </p:cNvPr>
          <p:cNvSpPr/>
          <p:nvPr/>
        </p:nvSpPr>
        <p:spPr>
          <a:xfrm>
            <a:off x="5891014" y="4328078"/>
            <a:ext cx="2795786" cy="396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Single object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20030D-F5B8-4988-9900-B7F2B0F7F236}"/>
              </a:ext>
            </a:extLst>
          </p:cNvPr>
          <p:cNvSpPr/>
          <p:nvPr/>
        </p:nvSpPr>
        <p:spPr>
          <a:xfrm>
            <a:off x="5519539" y="2895033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5C2C4D-354C-46E1-87E5-F31BC286449B}"/>
              </a:ext>
            </a:extLst>
          </p:cNvPr>
          <p:cNvCxnSpPr>
            <a:cxnSpLocks/>
            <a:stCxn id="17" idx="2"/>
            <a:endCxn id="20" idx="3"/>
          </p:cNvCxnSpPr>
          <p:nvPr/>
        </p:nvCxnSpPr>
        <p:spPr>
          <a:xfrm flipH="1">
            <a:off x="2483768" y="3039049"/>
            <a:ext cx="3035771" cy="1269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D35CF1E-7B32-4554-8A1E-CA91D34DDF79}"/>
              </a:ext>
            </a:extLst>
          </p:cNvPr>
          <p:cNvSpPr/>
          <p:nvPr/>
        </p:nvSpPr>
        <p:spPr>
          <a:xfrm>
            <a:off x="899592" y="3068960"/>
            <a:ext cx="1584176" cy="1940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EDC5EF-84F8-44E3-9075-D12969051116}"/>
              </a:ext>
            </a:extLst>
          </p:cNvPr>
          <p:cNvSpPr/>
          <p:nvPr/>
        </p:nvSpPr>
        <p:spPr>
          <a:xfrm>
            <a:off x="5585001" y="3476074"/>
            <a:ext cx="288032" cy="316476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96ED2D-2785-4351-A594-59440B647D95}"/>
              </a:ext>
            </a:extLst>
          </p:cNvPr>
          <p:cNvCxnSpPr>
            <a:cxnSpLocks/>
            <a:stCxn id="23" idx="2"/>
            <a:endCxn id="25" idx="3"/>
          </p:cNvCxnSpPr>
          <p:nvPr/>
        </p:nvCxnSpPr>
        <p:spPr>
          <a:xfrm flipH="1" flipV="1">
            <a:off x="3059832" y="3595021"/>
            <a:ext cx="2525169" cy="392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CEB7561-4C21-40A6-908E-25C96BE09A5F}"/>
              </a:ext>
            </a:extLst>
          </p:cNvPr>
          <p:cNvSpPr/>
          <p:nvPr/>
        </p:nvSpPr>
        <p:spPr>
          <a:xfrm>
            <a:off x="1115616" y="3488431"/>
            <a:ext cx="1944216" cy="2131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6DB4848-CDDD-4F1C-8063-B0797D2A4779}"/>
              </a:ext>
            </a:extLst>
          </p:cNvPr>
          <p:cNvSpPr/>
          <p:nvPr/>
        </p:nvSpPr>
        <p:spPr>
          <a:xfrm>
            <a:off x="5547496" y="4320834"/>
            <a:ext cx="288032" cy="316476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F04F9B-6C73-4345-8A08-CA7357DF1469}"/>
              </a:ext>
            </a:extLst>
          </p:cNvPr>
          <p:cNvSpPr/>
          <p:nvPr/>
        </p:nvSpPr>
        <p:spPr>
          <a:xfrm>
            <a:off x="1148755" y="3785931"/>
            <a:ext cx="1623045" cy="1795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2F89C81-05F0-40B1-8FA0-3F90A09639D8}"/>
              </a:ext>
            </a:extLst>
          </p:cNvPr>
          <p:cNvCxnSpPr>
            <a:cxnSpLocks/>
            <a:stCxn id="29" idx="2"/>
            <a:endCxn id="30" idx="3"/>
          </p:cNvCxnSpPr>
          <p:nvPr/>
        </p:nvCxnSpPr>
        <p:spPr>
          <a:xfrm flipH="1" flipV="1">
            <a:off x="2771800" y="3875727"/>
            <a:ext cx="2775696" cy="6033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775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Connect Database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4266318" cy="13409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Start the server: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runserver</a:t>
            </a:r>
            <a:r>
              <a:rPr lang="en-US" sz="1800" dirty="0">
                <a:solidFill>
                  <a:schemeClr val="tx1"/>
                </a:solidFill>
              </a:rPr>
              <a:t> 8080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</a:t>
            </a:r>
            <a:r>
              <a:rPr lang="en-US" sz="1800" dirty="0" err="1">
                <a:solidFill>
                  <a:schemeClr val="tx1"/>
                </a:solidFill>
              </a:rPr>
              <a:t>chorme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localhost:8080/music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https://www.youtube.com/watch?v=b0d09mYsORs&amp;list=PL6gx4Cwl9DGBlmzzFcLgDhKTTfNLfX1IK&amp;index=13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1811FE-8402-4C9C-9F56-496DA64C7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16" y="3751599"/>
            <a:ext cx="2457450" cy="17335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90E7FC-37FE-4E81-B724-CDCEBF570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555" y="2049809"/>
            <a:ext cx="2082329" cy="108849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0C40BB-821B-4361-B9E0-52894E9DA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4771" y="3237630"/>
            <a:ext cx="2119114" cy="113171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CE7C4A-AF11-46B0-87FC-566D1BE749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5987" y="4715194"/>
            <a:ext cx="2233463" cy="137773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C733040-8132-4FC5-8540-B6557ABF4D2F}"/>
              </a:ext>
            </a:extLst>
          </p:cNvPr>
          <p:cNvSpPr/>
          <p:nvPr/>
        </p:nvSpPr>
        <p:spPr>
          <a:xfrm>
            <a:off x="782719" y="4841860"/>
            <a:ext cx="702518" cy="2195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F92764-4FBC-41B3-85DC-AE91E4153A94}"/>
              </a:ext>
            </a:extLst>
          </p:cNvPr>
          <p:cNvSpPr/>
          <p:nvPr/>
        </p:nvSpPr>
        <p:spPr>
          <a:xfrm>
            <a:off x="757145" y="5062090"/>
            <a:ext cx="1006543" cy="1940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D3F69F-F3ED-4C3D-BCF3-FEACEBE7F5F0}"/>
              </a:ext>
            </a:extLst>
          </p:cNvPr>
          <p:cNvSpPr/>
          <p:nvPr/>
        </p:nvSpPr>
        <p:spPr>
          <a:xfrm>
            <a:off x="734269" y="5256809"/>
            <a:ext cx="885403" cy="2131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381957-A9C6-4E28-8E11-AEB6A36FC346}"/>
              </a:ext>
            </a:extLst>
          </p:cNvPr>
          <p:cNvCxnSpPr>
            <a:cxnSpLocks/>
            <a:stCxn id="28" idx="3"/>
            <a:endCxn id="12" idx="1"/>
          </p:cNvCxnSpPr>
          <p:nvPr/>
        </p:nvCxnSpPr>
        <p:spPr>
          <a:xfrm>
            <a:off x="1619672" y="5363399"/>
            <a:ext cx="4056315" cy="406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2619A29-5AB8-43B3-91CF-D10FEB04BAFD}"/>
              </a:ext>
            </a:extLst>
          </p:cNvPr>
          <p:cNvCxnSpPr>
            <a:cxnSpLocks/>
            <a:stCxn id="26" idx="3"/>
            <a:endCxn id="8" idx="1"/>
          </p:cNvCxnSpPr>
          <p:nvPr/>
        </p:nvCxnSpPr>
        <p:spPr>
          <a:xfrm flipV="1">
            <a:off x="1485237" y="2594054"/>
            <a:ext cx="4266318" cy="23575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4F63C2B-6A25-42F8-A595-0287F5D0DC86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763688" y="3803487"/>
            <a:ext cx="3951083" cy="13409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58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Connect Database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8401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Right now, the final response code is in HTML format.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frontend people with Angular or React, we need to separate the Python logic out of HTML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should not leave the HTML code in the Python view.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Next section, we discuss how to separate HTML code out of from backend Django Logic.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https://www.youtube.com/watch?v=b0d09mYsORs&amp;list=PL6gx4Cwl9DGBlmzzFcLgDhKTTfNLfX1IK&amp;index=13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52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271</Words>
  <Application>Microsoft Office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13 Connect Database</vt:lpstr>
      <vt:lpstr>13 Connect Database</vt:lpstr>
      <vt:lpstr>13 Connect Database</vt:lpstr>
      <vt:lpstr>13 Connect Database</vt:lpstr>
      <vt:lpstr>13 Connect Database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919</cp:revision>
  <dcterms:created xsi:type="dcterms:W3CDTF">2018-09-28T16:40:41Z</dcterms:created>
  <dcterms:modified xsi:type="dcterms:W3CDTF">2019-05-28T18:44:40Z</dcterms:modified>
</cp:coreProperties>
</file>