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5" r:id="rId4"/>
    <p:sldId id="264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2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4saN7GZnawU&amp;list=PL6gx4Cwl9DGBlmzzFcLgDhKTTfNLfX1IK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4saN7GZnawU&amp;list=PL6gx4Cwl9DGBlmzzFcLgDhKTTfNLfX1IK&amp;index=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saN7GZnawU&amp;list=PL6gx4Cwl9DGBlmzzFcLgDhKTTfNLfX1IK&amp;index=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First App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23510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discusses how to create the first app.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django</a:t>
            </a:r>
            <a:r>
              <a:rPr lang="en-US" sz="1800" dirty="0">
                <a:solidFill>
                  <a:schemeClr val="tx1"/>
                </a:solidFill>
              </a:rPr>
              <a:t>-admin </a:t>
            </a:r>
            <a:r>
              <a:rPr lang="en-US" sz="1800" dirty="0" err="1">
                <a:solidFill>
                  <a:schemeClr val="tx1"/>
                </a:solidFill>
              </a:rPr>
              <a:t>startproject</a:t>
            </a:r>
            <a:r>
              <a:rPr lang="en-US" sz="1800" dirty="0">
                <a:solidFill>
                  <a:schemeClr val="tx1"/>
                </a:solidFill>
              </a:rPr>
              <a:t> FirstApp03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FirstApp03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Make sure directory contains the maange.py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 and enter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https://www.youtube.com/watch?v=4saN7GZnawU&amp;list=PL6gx4Cwl9DGBlmzzFcLgDhKTTfNLfX1IK&amp;index=3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F7CFE5-32B4-4CCC-8A69-8E7EA6D3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157455"/>
            <a:ext cx="4226381" cy="28002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20561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Django, every web site is broken into several components.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component is called an app.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start as many app as we want.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command start another app called music.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command will create another directory “music”.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startapp</a:t>
            </a:r>
            <a:r>
              <a:rPr lang="en-US" sz="1800" dirty="0">
                <a:solidFill>
                  <a:schemeClr val="tx1"/>
                </a:solidFill>
              </a:rPr>
              <a:t> music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https://www.youtube.com/watch?v=4saN7GZnawU&amp;list=PL6gx4Cwl9DGBlmzzFcLgDhKTTfNLfX1IK&amp;index=3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B764A5-9A99-4783-B109-5760FA53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12" y="3557550"/>
            <a:ext cx="7765305" cy="24001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E3FD73-B2E9-4FE9-8327-463033B72CAB}"/>
              </a:ext>
            </a:extLst>
          </p:cNvPr>
          <p:cNvSpPr/>
          <p:nvPr/>
        </p:nvSpPr>
        <p:spPr>
          <a:xfrm>
            <a:off x="2987824" y="5301208"/>
            <a:ext cx="936104" cy="1839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1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1BF086-F703-498E-8202-F91AE749A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2598986"/>
            <a:ext cx="2047875" cy="2409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First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0086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PyCharm, you can see a new folder “music” is created.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two folder, each folder is an app.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folder is FirstApp03 and the other folder is music.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https://www.youtube.com/watch?v=4saN7GZnawU&amp;list=PL6gx4Cwl9DGBlmzzFcLgDhKTTfNLfX1IK&amp;index=3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E3FD73-B2E9-4FE9-8327-463033B72CAB}"/>
              </a:ext>
            </a:extLst>
          </p:cNvPr>
          <p:cNvSpPr/>
          <p:nvPr/>
        </p:nvSpPr>
        <p:spPr>
          <a:xfrm>
            <a:off x="3903749" y="3817119"/>
            <a:ext cx="1008112" cy="3999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225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3 First App</vt:lpstr>
      <vt:lpstr>3 First App</vt:lpstr>
      <vt:lpstr>3 First App</vt:lpstr>
      <vt:lpstr>3 First App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420</cp:revision>
  <dcterms:created xsi:type="dcterms:W3CDTF">2018-09-28T16:40:41Z</dcterms:created>
  <dcterms:modified xsi:type="dcterms:W3CDTF">2019-05-23T03:07:37Z</dcterms:modified>
</cp:coreProperties>
</file>