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6" r:id="rId4"/>
    <p:sldId id="265" r:id="rId5"/>
    <p:sldId id="268" r:id="rId6"/>
    <p:sldId id="267" r:id="rId7"/>
    <p:sldId id="269" r:id="rId8"/>
    <p:sldId id="270" r:id="rId9"/>
    <p:sldId id="271" r:id="rId10"/>
    <p:sldId id="272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1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ONYOtb2ySI&amp;list=PL6gx4Cwl9DGBlmzzFcLgDhKTTfNLfX1IK&amp;index=8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ONYOtb2ySI&amp;list=PL6gx4Cwl9DGBlmzzFcLgDhKTTfNLfX1IK&amp;index=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ONYOtb2ySI&amp;list=PL6gx4Cwl9DGBlmzzFcLgDhKTTfNLfX1IK&amp;index=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dONYOtb2ySI&amp;list=PL6gx4Cwl9DGBlmzzFcLgDhKTTfNLfX1IK&amp;index=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dONYOtb2ySI&amp;list=PL6gx4Cwl9DGBlmzzFcLgDhKTTfNLfX1IK&amp;index=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dONYOtb2ySI&amp;list=PL6gx4Cwl9DGBlmzzFcLgDhKTTfNLfX1IK&amp;index=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ONYOtb2ySI&amp;list=PL6gx4Cwl9DGBlmzzFcLgDhKTTfNLfX1IK&amp;index=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ONYOtb2ySI&amp;list=PL6gx4Cwl9DGBlmzzFcLgDhKTTfNLfX1IK&amp;index=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dONYOtb2ySI&amp;list=PL6gx4Cwl9DGBlmzzFcLgDhKTTfNLfX1IK&amp;index=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Activate Model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Activate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49"/>
            <a:ext cx="8102914" cy="12640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have any changes in database, step 3 will migrate your database in sync with your Python data structure.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Since we have Django framework, working with database become very easy. Database become a piece of cake.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https://www.youtube.com/watch?v=dONYOtb2ySI&amp;list=PL6gx4Cwl9DGBlmzzFcLgDhKTTfNLfX1IK&amp;index=8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40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52B0A1-D9F1-46C0-B9E9-EA67ECAFB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210917"/>
            <a:ext cx="6667500" cy="2771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Activate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4719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</a:t>
            </a:r>
            <a:r>
              <a:rPr lang="en-US" sz="1800">
                <a:solidFill>
                  <a:schemeClr val="tx1"/>
                </a:solidFill>
              </a:rPr>
              <a:t>section sets up </a:t>
            </a:r>
            <a:r>
              <a:rPr lang="en-US" sz="1800" dirty="0">
                <a:solidFill>
                  <a:schemeClr val="tx1"/>
                </a:solidFill>
              </a:rPr>
              <a:t>the model in the models.py.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https://www.youtube.com/watch?v=dONYOtb2ySI&amp;list=PL6gx4Cwl9DGBlmzzFcLgDhKTTfNLfX1IK&amp;index=8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58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CEE21A-D0D2-4340-A936-343CF374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927" y="2962067"/>
            <a:ext cx="3818474" cy="27827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Activate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3380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add music app into the website.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Database08/settings.py, we add “</a:t>
            </a:r>
            <a:r>
              <a:rPr lang="en-US" sz="1800" dirty="0" err="1">
                <a:solidFill>
                  <a:schemeClr val="tx1"/>
                </a:solidFill>
              </a:rPr>
              <a:t>music.app.MusicConfig</a:t>
            </a:r>
            <a:r>
              <a:rPr lang="en-US" sz="1800" dirty="0">
                <a:solidFill>
                  <a:schemeClr val="tx1"/>
                </a:solidFill>
              </a:rPr>
              <a:t>” for INSTALLED_APPS in settings.ps.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music/apps.py contains the “class </a:t>
            </a:r>
            <a:r>
              <a:rPr lang="en-US" sz="1800" dirty="0" err="1">
                <a:solidFill>
                  <a:schemeClr val="tx1"/>
                </a:solidFill>
              </a:rPr>
              <a:t>MusicConfig</a:t>
            </a:r>
            <a:r>
              <a:rPr lang="en-US" sz="1800" dirty="0">
                <a:solidFill>
                  <a:schemeClr val="tx1"/>
                </a:solidFill>
              </a:rPr>
              <a:t>()”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https://www.youtube.com/watch?v=dONYOtb2ySI&amp;list=PL6gx4Cwl9DGBlmzzFcLgDhKTTfNLfX1IK&amp;index=8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66E03-392D-411E-9577-343AEDA98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5" y="2767606"/>
            <a:ext cx="4231382" cy="31716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722287-7DE6-4F2F-A77B-CA6782035FF3}"/>
              </a:ext>
            </a:extLst>
          </p:cNvPr>
          <p:cNvSpPr/>
          <p:nvPr/>
        </p:nvSpPr>
        <p:spPr>
          <a:xfrm>
            <a:off x="2684934" y="4628583"/>
            <a:ext cx="1815058" cy="2164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E99F30-3486-40F3-9FED-6CAACA8447E3}"/>
              </a:ext>
            </a:extLst>
          </p:cNvPr>
          <p:cNvSpPr/>
          <p:nvPr/>
        </p:nvSpPr>
        <p:spPr>
          <a:xfrm>
            <a:off x="5292080" y="4736807"/>
            <a:ext cx="1046175" cy="10085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C5936C-3359-41E0-9EFE-CD32C170616C}"/>
              </a:ext>
            </a:extLst>
          </p:cNvPr>
          <p:cNvSpPr/>
          <p:nvPr/>
        </p:nvSpPr>
        <p:spPr>
          <a:xfrm>
            <a:off x="6814164" y="3728271"/>
            <a:ext cx="1790284" cy="4208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Activate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4080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Models did not meet the database structure yet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make the database migration: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case, we add two classes for database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makemigrations</a:t>
            </a:r>
            <a:r>
              <a:rPr lang="en-US" sz="1800" dirty="0">
                <a:solidFill>
                  <a:schemeClr val="tx1"/>
                </a:solidFill>
              </a:rPr>
              <a:t> music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https://www.youtube.com/watch?v=dONYOtb2ySI&amp;list=PL6gx4Cwl9DGBlmzzFcLgDhKTTfNLfX1IK&amp;index=8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A66A0A-B33A-4B92-8DD5-C82A5C1C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4" y="2990040"/>
            <a:ext cx="7923584" cy="8779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0091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Activate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8320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Make the database migration.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sqlmigrate</a:t>
            </a:r>
            <a:r>
              <a:rPr lang="en-US" sz="1800" dirty="0">
                <a:solidFill>
                  <a:schemeClr val="tx1"/>
                </a:solidFill>
              </a:rPr>
              <a:t> music 0001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https://www.youtube.com/watch?v=dONYOtb2ySI&amp;list=PL6gx4Cwl9DGBlmzzFcLgDhKTTfNLfX1IK&amp;index=8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2CF712-751E-4682-A84B-4F32C01A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20" y="3490862"/>
            <a:ext cx="7991872" cy="2017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8EA8F7-8339-4C96-A89C-19667D53A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08" y="2364365"/>
            <a:ext cx="7923584" cy="87791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7CC196-F6CD-4590-9358-C7E90528B4D8}"/>
              </a:ext>
            </a:extLst>
          </p:cNvPr>
          <p:cNvSpPr/>
          <p:nvPr/>
        </p:nvSpPr>
        <p:spPr>
          <a:xfrm>
            <a:off x="4427984" y="1711402"/>
            <a:ext cx="648072" cy="3494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3C381-3BF6-4619-8818-F44AE28BA514}"/>
              </a:ext>
            </a:extLst>
          </p:cNvPr>
          <p:cNvSpPr/>
          <p:nvPr/>
        </p:nvSpPr>
        <p:spPr>
          <a:xfrm>
            <a:off x="1619672" y="2542900"/>
            <a:ext cx="504056" cy="310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2EE8F6-BAF1-4E92-BC7F-4064365C621F}"/>
              </a:ext>
            </a:extLst>
          </p:cNvPr>
          <p:cNvSpPr/>
          <p:nvPr/>
        </p:nvSpPr>
        <p:spPr>
          <a:xfrm flipV="1">
            <a:off x="5004048" y="3789039"/>
            <a:ext cx="2304256" cy="3008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76849E-1940-43EA-8862-79C7CB576230}"/>
              </a:ext>
            </a:extLst>
          </p:cNvPr>
          <p:cNvCxnSpPr>
            <a:stCxn id="8" idx="2"/>
            <a:endCxn id="13" idx="2"/>
          </p:cNvCxnSpPr>
          <p:nvPr/>
        </p:nvCxnSpPr>
        <p:spPr>
          <a:xfrm>
            <a:off x="4752020" y="2060848"/>
            <a:ext cx="1404156" cy="1728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E1C2D1-3A85-464C-9B2C-8E01BB13595A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123728" y="2748845"/>
            <a:ext cx="4032448" cy="10401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3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Activate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4" cy="22721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the migrations you made are the changes you make in the models.py and converts them to SQL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Creating a table for class Album,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Creating another table for class Song, 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Creating a bunch of columns.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migration is change from class into a database table and columns.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have SQL file created. The rest of task is to run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https://www.youtube.com/watch?v=dONYOtb2ySI&amp;list=PL6gx4Cwl9DGBlmzzFcLgDhKTTfNLfX1IK&amp;index=8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478FAA-E6B2-4E77-9C77-EED5595C0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3924341"/>
            <a:ext cx="7847856" cy="15840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E613E9C-1239-4F23-89F8-BBACAF3D1772}"/>
              </a:ext>
            </a:extLst>
          </p:cNvPr>
          <p:cNvSpPr/>
          <p:nvPr/>
        </p:nvSpPr>
        <p:spPr>
          <a:xfrm>
            <a:off x="501533" y="4187590"/>
            <a:ext cx="7847855" cy="12285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FB05A0-3FEA-44BD-BF89-14EED6339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2" y="3192883"/>
            <a:ext cx="7847855" cy="9809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Activate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4" cy="16105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all the SQL tables.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migrate all the changes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migrate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Apply all migrations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Run migration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https://www.youtube.com/watch?v=dONYOtb2ySI&amp;list=PL6gx4Cwl9DGBlmzzFcLgDhKTTfNLfX1IK&amp;index=8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613E9C-1239-4F23-89F8-BBACAF3D1772}"/>
              </a:ext>
            </a:extLst>
          </p:cNvPr>
          <p:cNvSpPr/>
          <p:nvPr/>
        </p:nvSpPr>
        <p:spPr>
          <a:xfrm>
            <a:off x="641970" y="3192883"/>
            <a:ext cx="7847855" cy="2024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6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0F373A-9973-4FD3-914A-267307FE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3" y="4613950"/>
            <a:ext cx="8038727" cy="12465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Activate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49"/>
            <a:ext cx="8102914" cy="30287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Our database is sync with the codes.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Rerun the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server will start and look at all the installed apps by setting.py.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Then, server will boot up with tables Album and Table Song.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Then, server will make sure all the class Album and class Song in your code reflects to whatever in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it does not sync, then it will be errors.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no errors, then everything runs fine.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https://www.youtube.com/watch?v=dONYOtb2ySI&amp;list=PL6gx4Cwl9DGBlmzzFcLgDhKTTfNLfX1IK&amp;index=8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613E9C-1239-4F23-89F8-BBACAF3D1772}"/>
              </a:ext>
            </a:extLst>
          </p:cNvPr>
          <p:cNvSpPr/>
          <p:nvPr/>
        </p:nvSpPr>
        <p:spPr>
          <a:xfrm>
            <a:off x="673945" y="5111287"/>
            <a:ext cx="3076398" cy="2123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E5E9B2-9E99-471B-89F3-CEA539A1F715}"/>
              </a:ext>
            </a:extLst>
          </p:cNvPr>
          <p:cNvSpPr/>
          <p:nvPr/>
        </p:nvSpPr>
        <p:spPr>
          <a:xfrm>
            <a:off x="899592" y="3701709"/>
            <a:ext cx="3744416" cy="5913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79AAE3-3B40-49BC-A88E-DA0470611566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2212144" y="4293096"/>
            <a:ext cx="559656" cy="818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22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Activate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8102914" cy="1664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If you have </a:t>
            </a:r>
            <a:r>
              <a:rPr lang="en-US" sz="1400" dirty="0" err="1">
                <a:solidFill>
                  <a:schemeClr val="tx1"/>
                </a:solidFill>
              </a:rPr>
              <a:t>errors.Then</a:t>
            </a:r>
            <a:r>
              <a:rPr lang="en-US" sz="1400" dirty="0">
                <a:solidFill>
                  <a:schemeClr val="tx1"/>
                </a:solidFill>
              </a:rPr>
              <a:t>, you need to run the migrate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python manage.py </a:t>
            </a:r>
            <a:r>
              <a:rPr lang="en-US" sz="1400" dirty="0" err="1">
                <a:solidFill>
                  <a:schemeClr val="tx1"/>
                </a:solidFill>
              </a:rPr>
              <a:t>sqlmigrate</a:t>
            </a:r>
            <a:r>
              <a:rPr lang="en-US" sz="1400" dirty="0">
                <a:solidFill>
                  <a:schemeClr val="tx1"/>
                </a:solidFill>
              </a:rPr>
              <a:t> music 00xx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All you need to remember is three steps: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Define Database structure in models.py.        # Python data structure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&gt; python manage.py </a:t>
            </a:r>
            <a:r>
              <a:rPr lang="en-US" sz="1400" dirty="0" err="1">
                <a:solidFill>
                  <a:schemeClr val="tx1"/>
                </a:solidFill>
              </a:rPr>
              <a:t>makemigrations</a:t>
            </a:r>
            <a:r>
              <a:rPr lang="en-US" sz="1400" dirty="0">
                <a:solidFill>
                  <a:schemeClr val="tx1"/>
                </a:solidFill>
              </a:rPr>
              <a:t> music  # Python data structure to SQL database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&gt; python manage.py migrate                             # SQL database in sync with Python data structure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https://www.youtube.com/watch?v=dONYOtb2ySI&amp;list=PL6gx4Cwl9DGBlmzzFcLgDhKTTfNLfX1IK&amp;index=8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F9708-562F-48B2-A38E-657E3B8FD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48" y="3354006"/>
            <a:ext cx="4283968" cy="23494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5E3404-293A-408E-BC5C-693C261AA62A}"/>
              </a:ext>
            </a:extLst>
          </p:cNvPr>
          <p:cNvSpPr/>
          <p:nvPr/>
        </p:nvSpPr>
        <p:spPr>
          <a:xfrm>
            <a:off x="2136264" y="3554029"/>
            <a:ext cx="2534551" cy="12491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8FCD1F-A05A-40F3-9133-4B7957EB6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984" y="4812171"/>
            <a:ext cx="3817776" cy="9639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5B6138-7C9D-4458-B0FF-2818D678D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4762332" y="3890582"/>
            <a:ext cx="3817776" cy="4230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F713AF9-20B2-4088-9DC7-A77660AF9C68}"/>
              </a:ext>
            </a:extLst>
          </p:cNvPr>
          <p:cNvSpPr/>
          <p:nvPr/>
        </p:nvSpPr>
        <p:spPr>
          <a:xfrm>
            <a:off x="4797778" y="3466057"/>
            <a:ext cx="289384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CD54A-B7B4-40E9-BC2E-99FBA142D636}"/>
              </a:ext>
            </a:extLst>
          </p:cNvPr>
          <p:cNvSpPr/>
          <p:nvPr/>
        </p:nvSpPr>
        <p:spPr>
          <a:xfrm>
            <a:off x="5172749" y="3255256"/>
            <a:ext cx="3407359" cy="560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Make migrations for app data structure to SQL database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29C67-B11C-44EB-BEE3-C6598AAA67B9}"/>
              </a:ext>
            </a:extLst>
          </p:cNvPr>
          <p:cNvSpPr/>
          <p:nvPr/>
        </p:nvSpPr>
        <p:spPr>
          <a:xfrm>
            <a:off x="4783292" y="4474169"/>
            <a:ext cx="289384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880F6-0CC3-44EB-A731-CC7597DEDA3C}"/>
              </a:ext>
            </a:extLst>
          </p:cNvPr>
          <p:cNvSpPr/>
          <p:nvPr/>
        </p:nvSpPr>
        <p:spPr>
          <a:xfrm>
            <a:off x="5158263" y="4377832"/>
            <a:ext cx="3149465" cy="423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Migrate SQL database to code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3D5610-A194-41E6-9E79-6CFA9A35D0B0}"/>
              </a:ext>
            </a:extLst>
          </p:cNvPr>
          <p:cNvSpPr/>
          <p:nvPr/>
        </p:nvSpPr>
        <p:spPr>
          <a:xfrm>
            <a:off x="868269" y="4989415"/>
            <a:ext cx="289384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89CAFF-8229-46F7-9388-B2382126D388}"/>
              </a:ext>
            </a:extLst>
          </p:cNvPr>
          <p:cNvSpPr/>
          <p:nvPr/>
        </p:nvSpPr>
        <p:spPr>
          <a:xfrm>
            <a:off x="1263456" y="4901893"/>
            <a:ext cx="3407359" cy="416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Define data structure for app</a:t>
            </a:r>
          </a:p>
        </p:txBody>
      </p:sp>
    </p:spTree>
    <p:extLst>
      <p:ext uri="{BB962C8B-B14F-4D97-AF65-F5344CB8AC3E}">
        <p14:creationId xmlns:p14="http://schemas.microsoft.com/office/powerpoint/2010/main" val="293456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684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8 Activate Model</vt:lpstr>
      <vt:lpstr>8 Activate Model</vt:lpstr>
      <vt:lpstr>8 Activate Model</vt:lpstr>
      <vt:lpstr>8 Activate Model</vt:lpstr>
      <vt:lpstr>8 Activate Model</vt:lpstr>
      <vt:lpstr>8 Activate Model</vt:lpstr>
      <vt:lpstr>8 Activate Model</vt:lpstr>
      <vt:lpstr>8 Activate Model</vt:lpstr>
      <vt:lpstr>8 Activate Model</vt:lpstr>
      <vt:lpstr>8 Activate Model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747</cp:revision>
  <dcterms:created xsi:type="dcterms:W3CDTF">2018-09-28T16:40:41Z</dcterms:created>
  <dcterms:modified xsi:type="dcterms:W3CDTF">2019-05-28T17:47:11Z</dcterms:modified>
</cp:coreProperties>
</file>