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4" r:id="rId3"/>
    <p:sldId id="265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91" d="100"/>
          <a:sy n="91" d="100"/>
        </p:scale>
        <p:origin x="82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2019/6/3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2019/6/3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2019/6/3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2019/6/3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2019/6/3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2019/6/3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2019/6/3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PMR0ld5h938&amp;list=PLsyeobzWxl7qBZtsEvp_n2A7sJs2MpF3r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PMR0ld5h938&amp;list=PLsyeobzWxl7qBZtsEvp_n2A7sJs2MpF3r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 Introduction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B68681-53D2-496F-95D0-876B0B7BA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733" y="3673985"/>
            <a:ext cx="1022598" cy="9071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Introduction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33123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In Java, we have concept of OOP and everything is object.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In Java, we have inheritance, abstraction, and polymorphism. All these things come to object.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When we think of data, we must store the data into a file, such as, XML, CSV.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Dr. Edgar F. Codd define 13 rules (0 to 12</a:t>
            </a:r>
            <a:r>
              <a:rPr lang="en-US" altLang="zh-TW" sz="1800" baseline="30000" dirty="0">
                <a:solidFill>
                  <a:schemeClr val="tx1"/>
                </a:solidFill>
              </a:rPr>
              <a:t>th</a:t>
            </a:r>
            <a:r>
              <a:rPr lang="en-US" altLang="zh-TW" sz="1800" dirty="0">
                <a:solidFill>
                  <a:schemeClr val="tx1"/>
                </a:solidFill>
              </a:rPr>
              <a:t> rule) for Relational Database.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On the Java application side, we have object of the model.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On the database side, we have relational model.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have to connect the Java Application software and Database, such as, MySQL.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How do we connect the Java Object to MySQL? We already have JDBC to connect the Java Object and MySQL.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https://www.youtube.com/watch?v=PMR0ld5h938&amp;list=PLsyeobzWxl7qBZtsEvp_n2A7sJs2MpF3r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Introduction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33843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 problem is what is the efficient way to connect them?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are the developer and focus how to model the object data model.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In application, we store data in variable.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 data goes into row of the table.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 variables goes into the column of table.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 class that become the table name.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That is why we need the relational mapping tools, the ORM (Object Relational Mapping). The mapping tools we have are Hibernate, TopLink, and etc.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want to have the best tool to use is Hibernate.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What Hibernate does is mapping between the object world and relational world.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https://www.youtube.com/watch?v=PMR0ld5h938&amp;list=PLsyeobzWxl7qBZtsEvp_n2A7sJs2MpF3r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2265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2019/6/3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2908</TotalTime>
  <Words>309</Words>
  <Application>Microsoft Office PowerPoint</Application>
  <PresentationFormat>On-screen Show (4:3)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 佈景主題</vt:lpstr>
      <vt:lpstr>1 Introduction</vt:lpstr>
      <vt:lpstr>1 Introduction</vt:lpstr>
      <vt:lpstr>1 Introduction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919</cp:revision>
  <dcterms:created xsi:type="dcterms:W3CDTF">2018-09-28T16:40:41Z</dcterms:created>
  <dcterms:modified xsi:type="dcterms:W3CDTF">2019-06-03T16:29:59Z</dcterms:modified>
</cp:coreProperties>
</file>