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QRzVFvYTOA&amp;list=PLsyeobzWxl7qBZtsEvp_n2A7sJs2MpF3r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Prerequisite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68681-53D2-496F-95D0-876B0B7B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33" y="3673985"/>
            <a:ext cx="1022598" cy="90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Prerequisite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932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Prerequisite: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Core Java concepts, such as, OOP, objects, inheritance, polymorphism, constructor, interface,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SQL concepts, such as, query, join tables, create foreign keys, normalize table,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JDBC: Connect the Java Application and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https://www.youtube.com/watch?v=YQRzVFvYTOA&amp;list=PLsyeobzWxl7qBZtsEvp_n2A7sJs2MpF3r&amp;index=2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DB222E6-7872-42C4-80A9-DD3192E0608F}"/>
              </a:ext>
            </a:extLst>
          </p:cNvPr>
          <p:cNvSpPr/>
          <p:nvPr/>
        </p:nvSpPr>
        <p:spPr>
          <a:xfrm>
            <a:off x="6004244" y="3847987"/>
            <a:ext cx="1656184" cy="158417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3BDC4-76FB-4809-A2ED-F1FDB99D2B5E}"/>
              </a:ext>
            </a:extLst>
          </p:cNvPr>
          <p:cNvSpPr/>
          <p:nvPr/>
        </p:nvSpPr>
        <p:spPr>
          <a:xfrm>
            <a:off x="395541" y="4318762"/>
            <a:ext cx="1368147" cy="752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B67A3-C60E-4B4A-9080-9C2577694627}"/>
              </a:ext>
            </a:extLst>
          </p:cNvPr>
          <p:cNvSpPr/>
          <p:nvPr/>
        </p:nvSpPr>
        <p:spPr>
          <a:xfrm>
            <a:off x="4134036" y="4930614"/>
            <a:ext cx="875928" cy="752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C52AAA5-87F4-4F00-983B-793F2656A10D}"/>
              </a:ext>
            </a:extLst>
          </p:cNvPr>
          <p:cNvSpPr/>
          <p:nvPr/>
        </p:nvSpPr>
        <p:spPr>
          <a:xfrm>
            <a:off x="3074353" y="4493810"/>
            <a:ext cx="2929892" cy="40284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633F9-3353-4907-A121-96F67349AA1B}"/>
              </a:ext>
            </a:extLst>
          </p:cNvPr>
          <p:cNvSpPr/>
          <p:nvPr/>
        </p:nvSpPr>
        <p:spPr>
          <a:xfrm>
            <a:off x="1763688" y="4328614"/>
            <a:ext cx="1296144" cy="752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Hibernate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99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Prerequisite</vt:lpstr>
      <vt:lpstr>2 Prerequisite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934</cp:revision>
  <dcterms:created xsi:type="dcterms:W3CDTF">2018-09-28T16:40:41Z</dcterms:created>
  <dcterms:modified xsi:type="dcterms:W3CDTF">2019-06-03T16:41:36Z</dcterms:modified>
</cp:coreProperties>
</file>