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96" d="100"/>
          <a:sy n="96" d="100"/>
        </p:scale>
        <p:origin x="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Linear Regression: Part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Print Each Individual Prediction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4E63A3-A347-4413-A88C-690A73FD4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47319"/>
            <a:ext cx="4536504" cy="405378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Print Each Individual Prediction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 range function and for loop to print each individual prediction.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B8DAA-F8D4-4F8F-B264-88F2332CB927}"/>
              </a:ext>
            </a:extLst>
          </p:cNvPr>
          <p:cNvSpPr/>
          <p:nvPr/>
        </p:nvSpPr>
        <p:spPr>
          <a:xfrm>
            <a:off x="827584" y="5157193"/>
            <a:ext cx="230425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DE8990-E014-4DE9-9F6B-FF432C15F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493" y="1689470"/>
            <a:ext cx="3671698" cy="4666880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8AE4EE-7956-40F1-A1FE-4F59E0001BA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131840" y="4022910"/>
            <a:ext cx="2083653" cy="14223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4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Print Each Individual Prediction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prediction value of based on input test X </a:t>
            </a:r>
            <a:r>
              <a:rPr lang="en-US" sz="1600">
                <a:solidFill>
                  <a:schemeClr val="tx1"/>
                </a:solidFill>
              </a:rPr>
              <a:t>and output </a:t>
            </a:r>
            <a:r>
              <a:rPr lang="en-US" sz="1600" dirty="0">
                <a:solidFill>
                  <a:schemeClr val="tx1"/>
                </a:solidFill>
              </a:rPr>
              <a:t>Y test value are very close.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DE8990-E014-4DE9-9F6B-FF432C15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51051"/>
            <a:ext cx="3671698" cy="46668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7090EF-85D8-42E1-A282-53DC3185E731}"/>
              </a:ext>
            </a:extLst>
          </p:cNvPr>
          <p:cNvSpPr/>
          <p:nvPr/>
        </p:nvSpPr>
        <p:spPr>
          <a:xfrm>
            <a:off x="1968487" y="2810937"/>
            <a:ext cx="864096" cy="34070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3DAB9B-9E98-48E0-ACFC-1E7628E1FF2D}"/>
              </a:ext>
            </a:extLst>
          </p:cNvPr>
          <p:cNvSpPr/>
          <p:nvPr/>
        </p:nvSpPr>
        <p:spPr>
          <a:xfrm>
            <a:off x="3419872" y="2771944"/>
            <a:ext cx="288033" cy="34850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8E034A-0D86-4F13-B886-860553F14DC9}"/>
              </a:ext>
            </a:extLst>
          </p:cNvPr>
          <p:cNvSpPr/>
          <p:nvPr/>
        </p:nvSpPr>
        <p:spPr>
          <a:xfrm>
            <a:off x="3242420" y="2131641"/>
            <a:ext cx="1152838" cy="50405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Real  Y Test 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759694-921D-4BF9-8D63-13C3C9316298}"/>
              </a:ext>
            </a:extLst>
          </p:cNvPr>
          <p:cNvSpPr/>
          <p:nvPr/>
        </p:nvSpPr>
        <p:spPr>
          <a:xfrm>
            <a:off x="1857830" y="2028966"/>
            <a:ext cx="974753" cy="50405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Predict Value</a:t>
            </a:r>
          </a:p>
        </p:txBody>
      </p:sp>
    </p:spTree>
    <p:extLst>
      <p:ext uri="{BB962C8B-B14F-4D97-AF65-F5344CB8AC3E}">
        <p14:creationId xmlns:p14="http://schemas.microsoft.com/office/powerpoint/2010/main" val="143849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Linear Regression: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1271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section, we will implement the linear regression algorithm.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discuss some math equation of linear regression.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Linear regression will transform the scatter data into a equation with regression form looks as follow. We can see some correlation of data and line and get the best fit of the line with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E1C7E9-357D-4B5D-A4FD-B193C3BD04BA}"/>
              </a:ext>
            </a:extLst>
          </p:cNvPr>
          <p:cNvCxnSpPr/>
          <p:nvPr/>
        </p:nvCxnSpPr>
        <p:spPr>
          <a:xfrm>
            <a:off x="2120617" y="5996311"/>
            <a:ext cx="3960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3A791C-5AB0-4FFF-8809-9F1C5907C343}"/>
              </a:ext>
            </a:extLst>
          </p:cNvPr>
          <p:cNvCxnSpPr/>
          <p:nvPr/>
        </p:nvCxnSpPr>
        <p:spPr>
          <a:xfrm flipV="1">
            <a:off x="2120617" y="3187999"/>
            <a:ext cx="0" cy="280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8AC4E-07DB-4415-9958-C7C89AB4314E}"/>
              </a:ext>
            </a:extLst>
          </p:cNvPr>
          <p:cNvSpPr/>
          <p:nvPr/>
        </p:nvSpPr>
        <p:spPr>
          <a:xfrm>
            <a:off x="3560778" y="6055841"/>
            <a:ext cx="648072" cy="432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AC213A-A97B-4FC4-ADC3-2E14A983F6FF}"/>
              </a:ext>
            </a:extLst>
          </p:cNvPr>
          <p:cNvSpPr/>
          <p:nvPr/>
        </p:nvSpPr>
        <p:spPr>
          <a:xfrm>
            <a:off x="1268861" y="4051939"/>
            <a:ext cx="648072" cy="432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87ABD9-3C8D-4255-A413-CA1E8EBFD616}"/>
              </a:ext>
            </a:extLst>
          </p:cNvPr>
          <p:cNvCxnSpPr/>
          <p:nvPr/>
        </p:nvCxnSpPr>
        <p:spPr>
          <a:xfrm flipV="1">
            <a:off x="2120617" y="3404023"/>
            <a:ext cx="2448272" cy="16561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FFB56EA-E759-4E82-B15E-3F3030DB509C}"/>
              </a:ext>
            </a:extLst>
          </p:cNvPr>
          <p:cNvSpPr/>
          <p:nvPr/>
        </p:nvSpPr>
        <p:spPr>
          <a:xfrm>
            <a:off x="3884814" y="3332014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3A056C-64C4-44C7-8DA7-B1DED749ADA9}"/>
              </a:ext>
            </a:extLst>
          </p:cNvPr>
          <p:cNvSpPr/>
          <p:nvPr/>
        </p:nvSpPr>
        <p:spPr>
          <a:xfrm>
            <a:off x="3704793" y="4124180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BFE69B-6103-4B1F-9F8C-6764203B6CDF}"/>
              </a:ext>
            </a:extLst>
          </p:cNvPr>
          <p:cNvSpPr/>
          <p:nvPr/>
        </p:nvSpPr>
        <p:spPr>
          <a:xfrm>
            <a:off x="4352865" y="3854111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960700-1FE0-463B-AAAC-21C746829E33}"/>
              </a:ext>
            </a:extLst>
          </p:cNvPr>
          <p:cNvSpPr/>
          <p:nvPr/>
        </p:nvSpPr>
        <p:spPr>
          <a:xfrm>
            <a:off x="2987630" y="4178147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C282D9-F12A-4B8F-864A-713C1BB42A5A}"/>
              </a:ext>
            </a:extLst>
          </p:cNvPr>
          <p:cNvSpPr/>
          <p:nvPr/>
        </p:nvSpPr>
        <p:spPr>
          <a:xfrm>
            <a:off x="2732373" y="4754980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B9E019-67C7-4320-9549-377B8B003D08}"/>
              </a:ext>
            </a:extLst>
          </p:cNvPr>
          <p:cNvSpPr/>
          <p:nvPr/>
        </p:nvSpPr>
        <p:spPr>
          <a:xfrm>
            <a:off x="3344753" y="3982761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0900EE-0044-4717-A664-E9624D826E13}"/>
              </a:ext>
            </a:extLst>
          </p:cNvPr>
          <p:cNvSpPr/>
          <p:nvPr/>
        </p:nvSpPr>
        <p:spPr>
          <a:xfrm>
            <a:off x="3234563" y="4384184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7723E6-39FB-49BB-BABD-C52542030BFE}"/>
              </a:ext>
            </a:extLst>
          </p:cNvPr>
          <p:cNvSpPr/>
          <p:nvPr/>
        </p:nvSpPr>
        <p:spPr>
          <a:xfrm>
            <a:off x="2256921" y="4736249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Linear Regression: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384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Another data set, it is randomize and not easy to fit.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don’t know what exactly line looks like.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E1C7E9-357D-4B5D-A4FD-B193C3BD04BA}"/>
              </a:ext>
            </a:extLst>
          </p:cNvPr>
          <p:cNvCxnSpPr/>
          <p:nvPr/>
        </p:nvCxnSpPr>
        <p:spPr>
          <a:xfrm>
            <a:off x="2183396" y="5091253"/>
            <a:ext cx="3960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3A791C-5AB0-4FFF-8809-9F1C5907C343}"/>
              </a:ext>
            </a:extLst>
          </p:cNvPr>
          <p:cNvCxnSpPr/>
          <p:nvPr/>
        </p:nvCxnSpPr>
        <p:spPr>
          <a:xfrm flipV="1">
            <a:off x="2183396" y="2282941"/>
            <a:ext cx="0" cy="280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8AC4E-07DB-4415-9958-C7C89AB4314E}"/>
              </a:ext>
            </a:extLst>
          </p:cNvPr>
          <p:cNvSpPr/>
          <p:nvPr/>
        </p:nvSpPr>
        <p:spPr>
          <a:xfrm>
            <a:off x="3623557" y="5150783"/>
            <a:ext cx="648072" cy="432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AC213A-A97B-4FC4-ADC3-2E14A983F6FF}"/>
              </a:ext>
            </a:extLst>
          </p:cNvPr>
          <p:cNvSpPr/>
          <p:nvPr/>
        </p:nvSpPr>
        <p:spPr>
          <a:xfrm>
            <a:off x="1331640" y="3146881"/>
            <a:ext cx="648072" cy="432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87ABD9-3C8D-4255-A413-CA1E8EBFD616}"/>
              </a:ext>
            </a:extLst>
          </p:cNvPr>
          <p:cNvCxnSpPr>
            <a:cxnSpLocks/>
          </p:cNvCxnSpPr>
          <p:nvPr/>
        </p:nvCxnSpPr>
        <p:spPr>
          <a:xfrm>
            <a:off x="2183396" y="2667958"/>
            <a:ext cx="2739415" cy="22322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FFB56EA-E759-4E82-B15E-3F3030DB509C}"/>
              </a:ext>
            </a:extLst>
          </p:cNvPr>
          <p:cNvSpPr/>
          <p:nvPr/>
        </p:nvSpPr>
        <p:spPr>
          <a:xfrm>
            <a:off x="3623557" y="3676147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3A056C-64C4-44C7-8DA7-B1DED749ADA9}"/>
              </a:ext>
            </a:extLst>
          </p:cNvPr>
          <p:cNvSpPr/>
          <p:nvPr/>
        </p:nvSpPr>
        <p:spPr>
          <a:xfrm>
            <a:off x="3189330" y="4822035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BFE69B-6103-4B1F-9F8C-6764203B6CDF}"/>
              </a:ext>
            </a:extLst>
          </p:cNvPr>
          <p:cNvSpPr/>
          <p:nvPr/>
        </p:nvSpPr>
        <p:spPr>
          <a:xfrm>
            <a:off x="5138835" y="3023735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960700-1FE0-463B-AAAC-21C746829E33}"/>
              </a:ext>
            </a:extLst>
          </p:cNvPr>
          <p:cNvSpPr/>
          <p:nvPr/>
        </p:nvSpPr>
        <p:spPr>
          <a:xfrm>
            <a:off x="2626800" y="2835488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C282D9-F12A-4B8F-864A-713C1BB42A5A}"/>
              </a:ext>
            </a:extLst>
          </p:cNvPr>
          <p:cNvSpPr/>
          <p:nvPr/>
        </p:nvSpPr>
        <p:spPr>
          <a:xfrm>
            <a:off x="4816881" y="4003526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B9E019-67C7-4320-9549-377B8B003D08}"/>
              </a:ext>
            </a:extLst>
          </p:cNvPr>
          <p:cNvSpPr/>
          <p:nvPr/>
        </p:nvSpPr>
        <p:spPr>
          <a:xfrm>
            <a:off x="3297342" y="2210930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0900EE-0044-4717-A664-E9624D826E13}"/>
              </a:ext>
            </a:extLst>
          </p:cNvPr>
          <p:cNvSpPr/>
          <p:nvPr/>
        </p:nvSpPr>
        <p:spPr>
          <a:xfrm>
            <a:off x="4346747" y="2727553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7723E6-39FB-49BB-BABD-C52542030BFE}"/>
              </a:ext>
            </a:extLst>
          </p:cNvPr>
          <p:cNvSpPr/>
          <p:nvPr/>
        </p:nvSpPr>
        <p:spPr>
          <a:xfrm>
            <a:off x="2319700" y="3831191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BF3CC-A979-4BCB-890E-0D146E2A134B}"/>
              </a:ext>
            </a:extLst>
          </p:cNvPr>
          <p:cNvCxnSpPr>
            <a:cxnSpLocks/>
          </p:cNvCxnSpPr>
          <p:nvPr/>
        </p:nvCxnSpPr>
        <p:spPr>
          <a:xfrm flipV="1">
            <a:off x="2195736" y="3450433"/>
            <a:ext cx="3231131" cy="3086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7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Linear Regression: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272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 back to the first example, we have line equation: y = mx + 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y = m x + b is obtained from linear regression.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get the predict value (G3) by input value (G1).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8FDEAF-DA4B-48C3-A68F-A6BAFFB6C58C}"/>
              </a:ext>
            </a:extLst>
          </p:cNvPr>
          <p:cNvCxnSpPr/>
          <p:nvPr/>
        </p:nvCxnSpPr>
        <p:spPr>
          <a:xfrm>
            <a:off x="2120617" y="5996311"/>
            <a:ext cx="3960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F293F1-322C-471F-94F8-5ABB9107028D}"/>
              </a:ext>
            </a:extLst>
          </p:cNvPr>
          <p:cNvCxnSpPr>
            <a:cxnSpLocks/>
          </p:cNvCxnSpPr>
          <p:nvPr/>
        </p:nvCxnSpPr>
        <p:spPr>
          <a:xfrm flipV="1">
            <a:off x="2120617" y="2420888"/>
            <a:ext cx="0" cy="357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8B28349-56F5-4DB7-8C7D-B53AC51C17CA}"/>
              </a:ext>
            </a:extLst>
          </p:cNvPr>
          <p:cNvSpPr/>
          <p:nvPr/>
        </p:nvSpPr>
        <p:spPr>
          <a:xfrm>
            <a:off x="3560778" y="6055841"/>
            <a:ext cx="648072" cy="432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EF2533-A18C-46B5-AA8A-997A75BA1F01}"/>
              </a:ext>
            </a:extLst>
          </p:cNvPr>
          <p:cNvSpPr/>
          <p:nvPr/>
        </p:nvSpPr>
        <p:spPr>
          <a:xfrm>
            <a:off x="1268861" y="4051939"/>
            <a:ext cx="648072" cy="432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AFCF2D-2C8E-461A-9BF8-5D46596A97B2}"/>
              </a:ext>
            </a:extLst>
          </p:cNvPr>
          <p:cNvCxnSpPr>
            <a:cxnSpLocks/>
          </p:cNvCxnSpPr>
          <p:nvPr/>
        </p:nvCxnSpPr>
        <p:spPr>
          <a:xfrm flipV="1">
            <a:off x="1132558" y="2765586"/>
            <a:ext cx="4411356" cy="2967671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C91F87C-53D2-45BF-9998-4C280092F655}"/>
              </a:ext>
            </a:extLst>
          </p:cNvPr>
          <p:cNvSpPr/>
          <p:nvPr/>
        </p:nvSpPr>
        <p:spPr>
          <a:xfrm>
            <a:off x="3884814" y="3332014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390C10-ADB0-47FA-8EBE-F0EE5B2DA3A4}"/>
              </a:ext>
            </a:extLst>
          </p:cNvPr>
          <p:cNvSpPr/>
          <p:nvPr/>
        </p:nvSpPr>
        <p:spPr>
          <a:xfrm>
            <a:off x="3704793" y="4124180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8658B5-C530-48A0-8B3D-9795DDEEEC9B}"/>
              </a:ext>
            </a:extLst>
          </p:cNvPr>
          <p:cNvSpPr/>
          <p:nvPr/>
        </p:nvSpPr>
        <p:spPr>
          <a:xfrm>
            <a:off x="4352865" y="3854111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A29690-23FB-4C2D-8E44-51C4D74F893B}"/>
              </a:ext>
            </a:extLst>
          </p:cNvPr>
          <p:cNvSpPr/>
          <p:nvPr/>
        </p:nvSpPr>
        <p:spPr>
          <a:xfrm>
            <a:off x="2987630" y="4178147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D46CEA-9BC4-45D8-92D8-6F2285BA9E93}"/>
              </a:ext>
            </a:extLst>
          </p:cNvPr>
          <p:cNvSpPr/>
          <p:nvPr/>
        </p:nvSpPr>
        <p:spPr>
          <a:xfrm>
            <a:off x="2732373" y="4754980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4CFE1D-756D-4C81-BD14-785AE383CCA2}"/>
              </a:ext>
            </a:extLst>
          </p:cNvPr>
          <p:cNvSpPr/>
          <p:nvPr/>
        </p:nvSpPr>
        <p:spPr>
          <a:xfrm>
            <a:off x="3344753" y="3982761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EB76D5-C154-49A1-9FB7-FC3E0DA96619}"/>
              </a:ext>
            </a:extLst>
          </p:cNvPr>
          <p:cNvSpPr/>
          <p:nvPr/>
        </p:nvSpPr>
        <p:spPr>
          <a:xfrm>
            <a:off x="3234563" y="4384184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D346DBD-5CD2-4AA3-9EF6-96E285F0F93A}"/>
              </a:ext>
            </a:extLst>
          </p:cNvPr>
          <p:cNvSpPr/>
          <p:nvPr/>
        </p:nvSpPr>
        <p:spPr>
          <a:xfrm>
            <a:off x="2256921" y="4736249"/>
            <a:ext cx="108012" cy="10793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FAD6E-88A9-4C62-8E67-E3483F5E44FC}"/>
              </a:ext>
            </a:extLst>
          </p:cNvPr>
          <p:cNvSpPr/>
          <p:nvPr/>
        </p:nvSpPr>
        <p:spPr>
          <a:xfrm>
            <a:off x="6048755" y="3107854"/>
            <a:ext cx="1401027" cy="504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 = m x + 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EF2B85-9636-4422-836C-31C7CD925357}"/>
              </a:ext>
            </a:extLst>
          </p:cNvPr>
          <p:cNvCxnSpPr>
            <a:cxnSpLocks/>
          </p:cNvCxnSpPr>
          <p:nvPr/>
        </p:nvCxnSpPr>
        <p:spPr>
          <a:xfrm>
            <a:off x="2840385" y="4581128"/>
            <a:ext cx="106062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E19BE1-6927-481A-A334-A0059AD756DC}"/>
              </a:ext>
            </a:extLst>
          </p:cNvPr>
          <p:cNvCxnSpPr>
            <a:cxnSpLocks/>
          </p:cNvCxnSpPr>
          <p:nvPr/>
        </p:nvCxnSpPr>
        <p:spPr>
          <a:xfrm flipV="1">
            <a:off x="3884814" y="3845480"/>
            <a:ext cx="16194" cy="7356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D8DCCE2-DC5C-4E5E-8C66-66F0A26B52F5}"/>
              </a:ext>
            </a:extLst>
          </p:cNvPr>
          <p:cNvSpPr/>
          <p:nvPr/>
        </p:nvSpPr>
        <p:spPr>
          <a:xfrm>
            <a:off x="3288569" y="3359876"/>
            <a:ext cx="530293" cy="376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5B8DD1-EB7E-4248-B151-32B0EAF1137E}"/>
              </a:ext>
            </a:extLst>
          </p:cNvPr>
          <p:cNvSpPr/>
          <p:nvPr/>
        </p:nvSpPr>
        <p:spPr>
          <a:xfrm>
            <a:off x="2351021" y="4043939"/>
            <a:ext cx="530293" cy="376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C3CC34-5315-468C-9A1D-2C562A7A763A}"/>
              </a:ext>
            </a:extLst>
          </p:cNvPr>
          <p:cNvSpPr/>
          <p:nvPr/>
        </p:nvSpPr>
        <p:spPr>
          <a:xfrm>
            <a:off x="3847002" y="3811883"/>
            <a:ext cx="108012" cy="10793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861EA9-BD9B-4AF0-9AE2-12437BBDF096}"/>
              </a:ext>
            </a:extLst>
          </p:cNvPr>
          <p:cNvSpPr/>
          <p:nvPr/>
        </p:nvSpPr>
        <p:spPr>
          <a:xfrm>
            <a:off x="2747045" y="4545201"/>
            <a:ext cx="108012" cy="10793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ED645F-5E27-4E47-9023-94FF5196AB4E}"/>
              </a:ext>
            </a:extLst>
          </p:cNvPr>
          <p:cNvSpPr/>
          <p:nvPr/>
        </p:nvSpPr>
        <p:spPr>
          <a:xfrm>
            <a:off x="3095642" y="4862915"/>
            <a:ext cx="2448272" cy="504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 =  (y2-y1)/(x2-x1)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5A2206-DB6E-43BA-A5C5-5D3CFE20C544}"/>
              </a:ext>
            </a:extLst>
          </p:cNvPr>
          <p:cNvSpPr/>
          <p:nvPr/>
        </p:nvSpPr>
        <p:spPr>
          <a:xfrm>
            <a:off x="2066611" y="5013176"/>
            <a:ext cx="108012" cy="10793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8648BA-59FB-4D31-A85B-DA9238E1C3A7}"/>
              </a:ext>
            </a:extLst>
          </p:cNvPr>
          <p:cNvSpPr/>
          <p:nvPr/>
        </p:nvSpPr>
        <p:spPr>
          <a:xfrm>
            <a:off x="2174301" y="5100545"/>
            <a:ext cx="416500" cy="283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0F6256-DF2F-46CA-991E-A4F6F272FC02}"/>
              </a:ext>
            </a:extLst>
          </p:cNvPr>
          <p:cNvSpPr/>
          <p:nvPr/>
        </p:nvSpPr>
        <p:spPr>
          <a:xfrm>
            <a:off x="4190194" y="6130856"/>
            <a:ext cx="524512" cy="283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FB02C4-BFD7-4C2D-B7BB-314606F16EBB}"/>
              </a:ext>
            </a:extLst>
          </p:cNvPr>
          <p:cNvSpPr/>
          <p:nvPr/>
        </p:nvSpPr>
        <p:spPr>
          <a:xfrm>
            <a:off x="1321048" y="4497059"/>
            <a:ext cx="524512" cy="283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674269-34B3-4278-A204-7C35BC0BC664}"/>
              </a:ext>
            </a:extLst>
          </p:cNvPr>
          <p:cNvSpPr/>
          <p:nvPr/>
        </p:nvSpPr>
        <p:spPr>
          <a:xfrm>
            <a:off x="6026963" y="3872158"/>
            <a:ext cx="2133600" cy="504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G3 = m G1 + 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FF1DDB-A39E-4189-83F6-70B35A8682D4}"/>
              </a:ext>
            </a:extLst>
          </p:cNvPr>
          <p:cNvSpPr/>
          <p:nvPr/>
        </p:nvSpPr>
        <p:spPr>
          <a:xfrm>
            <a:off x="6048755" y="4653136"/>
            <a:ext cx="2771717" cy="504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 will generate the predict value</a:t>
            </a:r>
          </a:p>
        </p:txBody>
      </p:sp>
    </p:spTree>
    <p:extLst>
      <p:ext uri="{BB962C8B-B14F-4D97-AF65-F5344CB8AC3E}">
        <p14:creationId xmlns:p14="http://schemas.microsoft.com/office/powerpoint/2010/main" val="179902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Linear Regression: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272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multiple value to create X and Y. The best fit is multi-dimensional space for 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only show a simple 3 D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create a best fit line, go through the coordinate space from left down to the right.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41D8C9-25F5-43A1-97A4-D31E96B65624}"/>
              </a:ext>
            </a:extLst>
          </p:cNvPr>
          <p:cNvCxnSpPr/>
          <p:nvPr/>
        </p:nvCxnSpPr>
        <p:spPr>
          <a:xfrm>
            <a:off x="3995936" y="4797152"/>
            <a:ext cx="2557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0B3BE4-B0D4-4EA3-9FC0-9E0DD197B668}"/>
              </a:ext>
            </a:extLst>
          </p:cNvPr>
          <p:cNvCxnSpPr/>
          <p:nvPr/>
        </p:nvCxnSpPr>
        <p:spPr>
          <a:xfrm flipV="1">
            <a:off x="3995936" y="2636912"/>
            <a:ext cx="0" cy="21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7CEF1C-86E3-4E5A-8CEA-944BB3229BBC}"/>
              </a:ext>
            </a:extLst>
          </p:cNvPr>
          <p:cNvCxnSpPr/>
          <p:nvPr/>
        </p:nvCxnSpPr>
        <p:spPr>
          <a:xfrm flipH="1">
            <a:off x="2915816" y="4797152"/>
            <a:ext cx="108012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D5FE2AC-5AEF-46D5-AB11-DFDFA23681F1}"/>
              </a:ext>
            </a:extLst>
          </p:cNvPr>
          <p:cNvSpPr/>
          <p:nvPr/>
        </p:nvSpPr>
        <p:spPr>
          <a:xfrm>
            <a:off x="5012312" y="4869160"/>
            <a:ext cx="524512" cy="283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F5D2EB-962A-4DA1-A1FD-55427F668865}"/>
              </a:ext>
            </a:extLst>
          </p:cNvPr>
          <p:cNvSpPr/>
          <p:nvPr/>
        </p:nvSpPr>
        <p:spPr>
          <a:xfrm>
            <a:off x="2585684" y="5445224"/>
            <a:ext cx="524512" cy="283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7B7429-B0FE-4D6E-9ACD-57148292B8B5}"/>
              </a:ext>
            </a:extLst>
          </p:cNvPr>
          <p:cNvSpPr/>
          <p:nvPr/>
        </p:nvSpPr>
        <p:spPr>
          <a:xfrm>
            <a:off x="4119496" y="3262941"/>
            <a:ext cx="524512" cy="283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4E12D2-E2D5-40BE-AEE7-EB836A9E1C55}"/>
              </a:ext>
            </a:extLst>
          </p:cNvPr>
          <p:cNvCxnSpPr>
            <a:cxnSpLocks/>
          </p:cNvCxnSpPr>
          <p:nvPr/>
        </p:nvCxnSpPr>
        <p:spPr>
          <a:xfrm>
            <a:off x="3440328" y="3498436"/>
            <a:ext cx="1707737" cy="23821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5E576D-84FF-4368-B2FE-DA7B87038DBD}"/>
              </a:ext>
            </a:extLst>
          </p:cNvPr>
          <p:cNvCxnSpPr>
            <a:cxnSpLocks/>
          </p:cNvCxnSpPr>
          <p:nvPr/>
        </p:nvCxnSpPr>
        <p:spPr>
          <a:xfrm flipV="1">
            <a:off x="3441648" y="2843937"/>
            <a:ext cx="550676" cy="6455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BA16F33-0DCB-43EA-AFCA-945B9CCF2213}"/>
              </a:ext>
            </a:extLst>
          </p:cNvPr>
          <p:cNvCxnSpPr>
            <a:cxnSpLocks/>
          </p:cNvCxnSpPr>
          <p:nvPr/>
        </p:nvCxnSpPr>
        <p:spPr>
          <a:xfrm flipV="1">
            <a:off x="3429712" y="3498436"/>
            <a:ext cx="0" cy="1946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2E16ECA-D9E0-4CDA-BD6F-9005AD20F133}"/>
              </a:ext>
            </a:extLst>
          </p:cNvPr>
          <p:cNvCxnSpPr>
            <a:cxnSpLocks/>
          </p:cNvCxnSpPr>
          <p:nvPr/>
        </p:nvCxnSpPr>
        <p:spPr>
          <a:xfrm flipV="1">
            <a:off x="5148065" y="4787749"/>
            <a:ext cx="737592" cy="10928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A926B4D-B6BB-4C77-94C7-A72EC2402A5F}"/>
              </a:ext>
            </a:extLst>
          </p:cNvPr>
          <p:cNvCxnSpPr>
            <a:cxnSpLocks/>
          </p:cNvCxnSpPr>
          <p:nvPr/>
        </p:nvCxnSpPr>
        <p:spPr>
          <a:xfrm>
            <a:off x="3110196" y="5872627"/>
            <a:ext cx="196815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5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Implement Linear Regression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Implement Linear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408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we move into the actual coding.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predict around 0.87.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237638-5C34-4CD6-A27E-21BE88BE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48" y="1889831"/>
            <a:ext cx="7308304" cy="41064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CB8DAA-F8D4-4F8F-B264-88F2332CB927}"/>
              </a:ext>
            </a:extLst>
          </p:cNvPr>
          <p:cNvSpPr/>
          <p:nvPr/>
        </p:nvSpPr>
        <p:spPr>
          <a:xfrm>
            <a:off x="989856" y="5733256"/>
            <a:ext cx="720080" cy="1272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Print Coefficient and Intercept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2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880C5D2-A0EC-4210-8E2A-CCEE1E6F5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80" y="2060847"/>
            <a:ext cx="4152333" cy="44084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Print Coefficient and Intercept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 the coefficient and intercept of the linear regression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five coefficients here with five-dimensional space.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https://techwithtim.net/tutorials/machine-learning-python/linear-regression-2/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B8DAA-F8D4-4F8F-B264-88F2332CB927}"/>
              </a:ext>
            </a:extLst>
          </p:cNvPr>
          <p:cNvSpPr/>
          <p:nvPr/>
        </p:nvSpPr>
        <p:spPr>
          <a:xfrm>
            <a:off x="4716016" y="5420247"/>
            <a:ext cx="3240360" cy="1043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1FC813B7-9E37-4B40-945C-956268A98F18}"/>
              </a:ext>
            </a:extLst>
          </p:cNvPr>
          <p:cNvSpPr txBox="1">
            <a:spLocks/>
          </p:cNvSpPr>
          <p:nvPr/>
        </p:nvSpPr>
        <p:spPr>
          <a:xfrm>
            <a:off x="467543" y="2053885"/>
            <a:ext cx="4028777" cy="367937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y = m x + b is two-dimensional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five coefficients corresponds to five coordinate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think of y = m1 * x1 + m2 * x2 + m3 * x3 + m4 * x4  + m5 * x5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x1 can be dependency and combination of other dependent or </a:t>
            </a:r>
            <a:r>
              <a:rPr lang="en-US" sz="1600" dirty="0" err="1">
                <a:solidFill>
                  <a:schemeClr val="tx1"/>
                </a:solidFill>
              </a:rPr>
              <a:t>indenpdent</a:t>
            </a:r>
            <a:r>
              <a:rPr lang="en-US" sz="1600" dirty="0">
                <a:solidFill>
                  <a:schemeClr val="tx1"/>
                </a:solidFill>
              </a:rPr>
              <a:t> variables, for example, x1 = x2 * x3 * x5, x2 = x2 + x3 + x5. etc.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use expand the dependencies.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front are the higher order.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coefficient approximate to zero are less important and can be removed.</a:t>
            </a:r>
          </a:p>
        </p:txBody>
      </p:sp>
    </p:spTree>
    <p:extLst>
      <p:ext uri="{BB962C8B-B14F-4D97-AF65-F5344CB8AC3E}">
        <p14:creationId xmlns:p14="http://schemas.microsoft.com/office/powerpoint/2010/main" val="429055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594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3 Linear Regression: Part 2</vt:lpstr>
      <vt:lpstr>3 Linear Regression: Part 2</vt:lpstr>
      <vt:lpstr>3 Linear Regression: Part 2</vt:lpstr>
      <vt:lpstr>3 Linear Regression: Part 2</vt:lpstr>
      <vt:lpstr>3 Linear Regression: Part 2</vt:lpstr>
      <vt:lpstr>3.1 Implement Linear Regression</vt:lpstr>
      <vt:lpstr>3.1 Implement Linear Regression</vt:lpstr>
      <vt:lpstr>3.2 Print Coefficient and Intercept</vt:lpstr>
      <vt:lpstr>3.2 Print Coefficient and Intercept</vt:lpstr>
      <vt:lpstr>3.3 Print Each Individual Prediction</vt:lpstr>
      <vt:lpstr>3.3 Print Each Individual Prediction</vt:lpstr>
      <vt:lpstr>3.3 Print Each Individual Prediction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465</cp:revision>
  <dcterms:created xsi:type="dcterms:W3CDTF">2018-09-28T16:40:41Z</dcterms:created>
  <dcterms:modified xsi:type="dcterms:W3CDTF">2019-03-11T05:34:34Z</dcterms:modified>
</cp:coreProperties>
</file>