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8" r:id="rId3"/>
    <p:sldId id="260" r:id="rId4"/>
    <p:sldId id="261" r:id="rId5"/>
    <p:sldId id="262" r:id="rId6"/>
    <p:sldId id="263" r:id="rId7"/>
    <p:sldId id="264" r:id="rId8"/>
    <p:sldId id="266" r:id="rId9"/>
    <p:sldId id="267" r:id="rId10"/>
    <p:sldId id="265" r:id="rId11"/>
    <p:sldId id="268" r:id="rId12"/>
    <p:sldId id="269" r:id="rId13"/>
    <p:sldId id="259" r:id="rId1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6" autoAdjust="0"/>
    <p:restoredTop sz="96806" autoAdjust="0"/>
  </p:normalViewPr>
  <p:slideViewPr>
    <p:cSldViewPr>
      <p:cViewPr varScale="1">
        <p:scale>
          <a:sx n="87" d="100"/>
          <a:sy n="87" d="100"/>
        </p:scale>
        <p:origin x="1062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2019/3/16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2019/3/16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2019/3/16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2019/3/16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2019/3/16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2019/3/16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2019/3/16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2019/3/16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2019/3/16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2019/3/16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2019/3/16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2019/3/16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2019/3/16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modules/generated/sklearn.svm.SVC.html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10 SVM Implementation (Part 3)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2019/3/16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D60E2-93C7-4A51-A7EE-54D2D57FE8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1920" y="3717032"/>
            <a:ext cx="1202568" cy="99035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6B644587-29F3-442E-9183-97B1086133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349" y="1953936"/>
            <a:ext cx="8134350" cy="389572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10 SVM Implementation (Part 3)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228244"/>
            <a:ext cx="8352928" cy="62219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Change to kernel=‘linear’ and C=1. C is the penalty term.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We have accuracy = 95%.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https://techwithtim.net/tutorials/machine-learning-python/svm-1/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AD9634E-B569-40F7-85B4-6885E10E94AC}"/>
              </a:ext>
            </a:extLst>
          </p:cNvPr>
          <p:cNvSpPr/>
          <p:nvPr/>
        </p:nvSpPr>
        <p:spPr>
          <a:xfrm>
            <a:off x="971600" y="4031888"/>
            <a:ext cx="6336704" cy="6021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D06B6B3-BE22-4644-9E67-FB325FD1B159}"/>
              </a:ext>
            </a:extLst>
          </p:cNvPr>
          <p:cNvSpPr/>
          <p:nvPr/>
        </p:nvSpPr>
        <p:spPr>
          <a:xfrm>
            <a:off x="528301" y="5247506"/>
            <a:ext cx="7524328" cy="6021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7043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1FA54DC-C066-4312-B247-D722520817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835768"/>
            <a:ext cx="6336704" cy="4624081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10 SVM Implementation (Part 3)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228244"/>
            <a:ext cx="8352928" cy="60752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You can try </a:t>
            </a:r>
            <a:r>
              <a:rPr lang="en-US" sz="1600" dirty="0" err="1">
                <a:solidFill>
                  <a:schemeClr val="tx1"/>
                </a:solidFill>
              </a:rPr>
              <a:t>KNeighborsClassifiler</a:t>
            </a:r>
            <a:r>
              <a:rPr lang="en-US" sz="1600" dirty="0">
                <a:solidFill>
                  <a:schemeClr val="tx1"/>
                </a:solidFill>
              </a:rPr>
              <a:t> (</a:t>
            </a:r>
            <a:r>
              <a:rPr lang="en-US" sz="1600" dirty="0" err="1">
                <a:solidFill>
                  <a:schemeClr val="tx1"/>
                </a:solidFill>
              </a:rPr>
              <a:t>n_neighbors</a:t>
            </a:r>
            <a:r>
              <a:rPr lang="en-US" sz="1600" dirty="0">
                <a:solidFill>
                  <a:schemeClr val="tx1"/>
                </a:solidFill>
              </a:rPr>
              <a:t>=9), the accuracy = 94%.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Typical </a:t>
            </a:r>
            <a:r>
              <a:rPr lang="en-US" sz="1600" dirty="0" err="1">
                <a:solidFill>
                  <a:schemeClr val="tx1"/>
                </a:solidFill>
              </a:rPr>
              <a:t>Kneighbors</a:t>
            </a:r>
            <a:r>
              <a:rPr lang="en-US" sz="1600" dirty="0">
                <a:solidFill>
                  <a:schemeClr val="tx1"/>
                </a:solidFill>
              </a:rPr>
              <a:t> does not work well in hug dimensional data set.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https://techwithtim.net/tutorials/machine-learning-python/svm-1/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AD9634E-B569-40F7-85B4-6885E10E94AC}"/>
              </a:ext>
            </a:extLst>
          </p:cNvPr>
          <p:cNvSpPr/>
          <p:nvPr/>
        </p:nvSpPr>
        <p:spPr>
          <a:xfrm>
            <a:off x="1062872" y="4085504"/>
            <a:ext cx="5490328" cy="6021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D06B6B3-BE22-4644-9E67-FB325FD1B159}"/>
              </a:ext>
            </a:extLst>
          </p:cNvPr>
          <p:cNvSpPr/>
          <p:nvPr/>
        </p:nvSpPr>
        <p:spPr>
          <a:xfrm>
            <a:off x="1062872" y="5758722"/>
            <a:ext cx="5472608" cy="3702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1350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10 SVM Implementation (Part 3)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228244"/>
            <a:ext cx="8352928" cy="176870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SVM typically is the best way to test different kinds of models </a:t>
            </a:r>
            <a:r>
              <a:rPr lang="en-US" sz="1600" dirty="0" err="1">
                <a:solidFill>
                  <a:schemeClr val="tx1"/>
                </a:solidFill>
              </a:rPr>
              <a:t>interms</a:t>
            </a:r>
            <a:r>
              <a:rPr lang="en-US" sz="1600" dirty="0">
                <a:solidFill>
                  <a:schemeClr val="tx1"/>
                </a:solidFill>
              </a:rPr>
              <a:t> of accuracy by high dimensional data set.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Using linear kernel with different penalty term.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Now, we have discussed linear regression, K Nearest Neighbor, and Support Vector Machines. They are fundamental algorithm.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Next section, we will discuss the K-Mean Learning algorithm.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https://techwithtim.net/tutorials/machine-learning-python/svm-1/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71956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2019/3/16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10 SVM Implementation (Part 3)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223224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In this section, we are going to implement SVM (Support Vector Machine) algorithm.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We are going to use SVC (Support Vector Classification). SVC is part of Support Vector Machines.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SVC is exactly what we discussed in the last section.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We will talk K-Mean clustering algorithm in next section. K-Mean is unsupervised learning algorithm.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We will know the difference between the supervised and unsupervised learning algorithm. So far, we only discussed about the supervised learning </a:t>
            </a:r>
            <a:r>
              <a:rPr lang="en-US" sz="1600">
                <a:solidFill>
                  <a:schemeClr val="tx1"/>
                </a:solidFill>
              </a:rPr>
              <a:t>algorithm.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https://techwithtim.net/tutorials/machine-learning-python/svm-1/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EEFAC8BC-5449-4113-A750-57888F4058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2270" y="1948323"/>
            <a:ext cx="6139420" cy="4341447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10 SVM Implementation (Part 3)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228243"/>
            <a:ext cx="8352928" cy="61658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Import metrics and </a:t>
            </a:r>
            <a:r>
              <a:rPr lang="en-US" sz="1600" dirty="0" err="1">
                <a:solidFill>
                  <a:schemeClr val="tx1"/>
                </a:solidFill>
              </a:rPr>
              <a:t>KNeighborsClassifer</a:t>
            </a:r>
            <a:r>
              <a:rPr lang="en-US" sz="1600" dirty="0">
                <a:solidFill>
                  <a:schemeClr val="tx1"/>
                </a:solidFill>
              </a:rPr>
              <a:t> Packages.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Setup model, prediction, calculate the accuracy.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https://techwithtim.net/tutorials/machine-learning-python/svm-1/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8AF9BA5-51E6-440B-B94B-4B1D82D06D94}"/>
              </a:ext>
            </a:extLst>
          </p:cNvPr>
          <p:cNvSpPr/>
          <p:nvPr/>
        </p:nvSpPr>
        <p:spPr>
          <a:xfrm>
            <a:off x="1758578" y="5085185"/>
            <a:ext cx="4794622" cy="120458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690B63E-7AA4-419C-B696-C0A0B9488184}"/>
              </a:ext>
            </a:extLst>
          </p:cNvPr>
          <p:cNvSpPr/>
          <p:nvPr/>
        </p:nvSpPr>
        <p:spPr>
          <a:xfrm>
            <a:off x="1763688" y="2498475"/>
            <a:ext cx="3600400" cy="51787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913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2E02B29-CB8F-463E-8EDC-DEA9D03890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532" y="2711535"/>
            <a:ext cx="8289932" cy="1011131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10 SVM Implementation (Part 3)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228243"/>
            <a:ext cx="8352928" cy="133666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Run it, we have 55% of accuracy.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This is too low for our expecting.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We need to tweaked the parameters to get the higher accuracy.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People who do not how the SVM work and get only 55% accuracy and will give up.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https://techwithtim.net/tutorials/machine-learning-python/svm-1/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690B63E-7AA4-419C-B696-C0A0B9488184}"/>
              </a:ext>
            </a:extLst>
          </p:cNvPr>
          <p:cNvSpPr/>
          <p:nvPr/>
        </p:nvSpPr>
        <p:spPr>
          <a:xfrm>
            <a:off x="518864" y="3440332"/>
            <a:ext cx="3600400" cy="18681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733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CB9A669-C114-470C-875A-D74330CA68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4032" y="1982711"/>
            <a:ext cx="5789265" cy="430776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10 SVM Implementation (Part 3)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228244"/>
            <a:ext cx="8352928" cy="68858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Let’s tweak the parameters of SVC.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 err="1">
                <a:solidFill>
                  <a:schemeClr val="tx1"/>
                </a:solidFill>
              </a:rPr>
              <a:t>Tklearn.svm.SVC</a:t>
            </a:r>
            <a:r>
              <a:rPr lang="en-US" sz="1600" dirty="0">
                <a:solidFill>
                  <a:schemeClr val="tx1"/>
                </a:solidFill>
              </a:rPr>
              <a:t>(): </a:t>
            </a:r>
            <a:r>
              <a:rPr lang="en-US" sz="1600" dirty="0">
                <a:solidFill>
                  <a:schemeClr val="tx1"/>
                </a:solidFill>
                <a:hlinkClick r:id="rId3"/>
              </a:rPr>
              <a:t>https://scikit-learn.org/stable/modules/generated/sklearn.svm.SVC.html</a:t>
            </a:r>
            <a:endParaRPr lang="en-US" sz="16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https://techwithtim.net/tutorials/machine-learning-python/svm-1/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690B63E-7AA4-419C-B696-C0A0B9488184}"/>
              </a:ext>
            </a:extLst>
          </p:cNvPr>
          <p:cNvSpPr/>
          <p:nvPr/>
        </p:nvSpPr>
        <p:spPr>
          <a:xfrm>
            <a:off x="3708425" y="2455275"/>
            <a:ext cx="4968552" cy="82970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副標題 2">
            <a:extLst>
              <a:ext uri="{FF2B5EF4-FFF2-40B4-BE49-F238E27FC236}">
                <a16:creationId xmlns:a16="http://schemas.microsoft.com/office/drawing/2014/main" id="{6F7C6CE8-DF46-4F09-B885-E82FE52A053A}"/>
              </a:ext>
            </a:extLst>
          </p:cNvPr>
          <p:cNvSpPr txBox="1">
            <a:spLocks/>
          </p:cNvSpPr>
          <p:nvPr/>
        </p:nvSpPr>
        <p:spPr>
          <a:xfrm>
            <a:off x="380703" y="2110980"/>
            <a:ext cx="2391097" cy="2686172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There are kernel parameter  and default is ‘</a:t>
            </a:r>
            <a:r>
              <a:rPr lang="en-US" sz="1600" dirty="0" err="1">
                <a:solidFill>
                  <a:schemeClr val="tx1"/>
                </a:solidFill>
              </a:rPr>
              <a:t>rbf</a:t>
            </a:r>
            <a:r>
              <a:rPr lang="en-US" sz="1600" dirty="0">
                <a:solidFill>
                  <a:schemeClr val="tx1"/>
                </a:solidFill>
              </a:rPr>
              <a:t>’. We need to setup. There are linear, polynomial, </a:t>
            </a:r>
            <a:r>
              <a:rPr lang="en-US" sz="1600" dirty="0" err="1">
                <a:solidFill>
                  <a:schemeClr val="tx1"/>
                </a:solidFill>
              </a:rPr>
              <a:t>rbf</a:t>
            </a:r>
            <a:r>
              <a:rPr lang="en-US" sz="1600" dirty="0">
                <a:solidFill>
                  <a:schemeClr val="tx1"/>
                </a:solidFill>
              </a:rPr>
              <a:t>, sigmoid, precompute, or callable. Unless you are math expert, you choose linear.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09101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CF4C4D8-10F9-40C4-BFAE-FEDD77141E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962" y="2708920"/>
            <a:ext cx="7458075" cy="262890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10 SVM Implementation (Part 3)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228243"/>
            <a:ext cx="8352928" cy="127507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Change thee SVC kernel from default = ‘</a:t>
            </a:r>
            <a:r>
              <a:rPr lang="en-US" sz="1600" dirty="0" err="1">
                <a:solidFill>
                  <a:schemeClr val="tx1"/>
                </a:solidFill>
              </a:rPr>
              <a:t>rbf</a:t>
            </a:r>
            <a:r>
              <a:rPr lang="en-US" sz="1600" dirty="0">
                <a:solidFill>
                  <a:schemeClr val="tx1"/>
                </a:solidFill>
              </a:rPr>
              <a:t>’ (Radial Basis Function) into linear.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Unless you are the math expert or professor, otherwise, you choose kernel= ‘linear’ instead of default ‘</a:t>
            </a:r>
            <a:r>
              <a:rPr lang="en-US" sz="1600" dirty="0" err="1">
                <a:solidFill>
                  <a:schemeClr val="tx1"/>
                </a:solidFill>
              </a:rPr>
              <a:t>rbf</a:t>
            </a:r>
            <a:r>
              <a:rPr lang="en-US" sz="1600" dirty="0">
                <a:solidFill>
                  <a:schemeClr val="tx1"/>
                </a:solidFill>
              </a:rPr>
              <a:t>’.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In the case, we improve the accuracy from 55% to 95%. That is great improvement.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https://techwithtim.net/tutorials/machine-learning-python/svm-1/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A5A612A-3657-4C36-934E-03314D669C0B}"/>
              </a:ext>
            </a:extLst>
          </p:cNvPr>
          <p:cNvSpPr/>
          <p:nvPr/>
        </p:nvSpPr>
        <p:spPr>
          <a:xfrm>
            <a:off x="1331640" y="2917159"/>
            <a:ext cx="6336704" cy="6021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88BF44A-60C0-493F-86A7-C323CCAF605B}"/>
              </a:ext>
            </a:extLst>
          </p:cNvPr>
          <p:cNvSpPr/>
          <p:nvPr/>
        </p:nvSpPr>
        <p:spPr>
          <a:xfrm>
            <a:off x="885254" y="4831137"/>
            <a:ext cx="1814538" cy="30107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2403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D2C3B40-8C1A-4755-9FF4-AF7513865C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173" y="2406376"/>
            <a:ext cx="8326375" cy="2436289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10 SVM Implementation (Part 3)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228243"/>
            <a:ext cx="8352928" cy="97662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You tweak one parameter to give us the hyperplane that is much better classification.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We can change parameter to ‘ploy’ for polynomial.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It takes several hours to run. We stop it since it takes to long.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https://techwithtim.net/tutorials/machine-learning-python/svm-1/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A5A612A-3657-4C36-934E-03314D669C0B}"/>
              </a:ext>
            </a:extLst>
          </p:cNvPr>
          <p:cNvSpPr/>
          <p:nvPr/>
        </p:nvSpPr>
        <p:spPr>
          <a:xfrm>
            <a:off x="867863" y="3185418"/>
            <a:ext cx="6336704" cy="6021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88BF44A-60C0-493F-86A7-C323CCAF605B}"/>
              </a:ext>
            </a:extLst>
          </p:cNvPr>
          <p:cNvSpPr/>
          <p:nvPr/>
        </p:nvSpPr>
        <p:spPr>
          <a:xfrm>
            <a:off x="512060" y="4117499"/>
            <a:ext cx="8236404" cy="6021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7765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ED4CCD3-9872-4552-ACDE-4222AF118F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2440616"/>
            <a:ext cx="7524328" cy="2835614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10 SVM Implementation (Part 3)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228243"/>
            <a:ext cx="8352928" cy="97662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Change to kernel=‘poly’ and degree=2.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It takes 20 seconds to run.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The accuracy improve to 96%.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https://techwithtim.net/tutorials/machine-learning-python/svm-1/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A5A612A-3657-4C36-934E-03314D669C0B}"/>
              </a:ext>
            </a:extLst>
          </p:cNvPr>
          <p:cNvSpPr/>
          <p:nvPr/>
        </p:nvSpPr>
        <p:spPr>
          <a:xfrm>
            <a:off x="1083887" y="3339341"/>
            <a:ext cx="6336704" cy="6021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88BF44A-60C0-493F-86A7-C323CCAF605B}"/>
              </a:ext>
            </a:extLst>
          </p:cNvPr>
          <p:cNvSpPr/>
          <p:nvPr/>
        </p:nvSpPr>
        <p:spPr>
          <a:xfrm>
            <a:off x="728084" y="4667187"/>
            <a:ext cx="7524328" cy="6021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0313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10 SVM Implementation (Part 3)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228243"/>
            <a:ext cx="8352928" cy="97662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Change to kernel=‘linear’ and C=2. C is the penalty term.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We have accuracy = 98%.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https://techwithtim.net/tutorials/machine-learning-python/svm-1/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0B11FEB-C8BB-4153-8D7E-0E848869F5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00" y="2388740"/>
            <a:ext cx="7696200" cy="367665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BAD9634E-B569-40F7-85B4-6885E10E94AC}"/>
              </a:ext>
            </a:extLst>
          </p:cNvPr>
          <p:cNvSpPr/>
          <p:nvPr/>
        </p:nvSpPr>
        <p:spPr>
          <a:xfrm>
            <a:off x="1091187" y="4135389"/>
            <a:ext cx="6336704" cy="6021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D06B6B3-BE22-4644-9E67-FB325FD1B159}"/>
              </a:ext>
            </a:extLst>
          </p:cNvPr>
          <p:cNvSpPr/>
          <p:nvPr/>
        </p:nvSpPr>
        <p:spPr>
          <a:xfrm>
            <a:off x="735384" y="5463235"/>
            <a:ext cx="7524328" cy="6021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8451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1585</TotalTime>
  <Words>736</Words>
  <Application>Microsoft Office PowerPoint</Application>
  <PresentationFormat>On-screen Show (4:3)</PresentationFormat>
  <Paragraphs>84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Wingdings</vt:lpstr>
      <vt:lpstr>Office 佈景主題</vt:lpstr>
      <vt:lpstr>10 SVM Implementation (Part 3)</vt:lpstr>
      <vt:lpstr>10 SVM Implementation (Part 3)</vt:lpstr>
      <vt:lpstr>10 SVM Implementation (Part 3)</vt:lpstr>
      <vt:lpstr>10 SVM Implementation (Part 3)</vt:lpstr>
      <vt:lpstr>10 SVM Implementation (Part 3)</vt:lpstr>
      <vt:lpstr>10 SVM Implementation (Part 3)</vt:lpstr>
      <vt:lpstr>10 SVM Implementation (Part 3)</vt:lpstr>
      <vt:lpstr>10 SVM Implementation (Part 3)</vt:lpstr>
      <vt:lpstr>10 SVM Implementation (Part 3)</vt:lpstr>
      <vt:lpstr>10 SVM Implementation (Part 3)</vt:lpstr>
      <vt:lpstr>10 SVM Implementation (Part 3)</vt:lpstr>
      <vt:lpstr>10 SVM Implementation (Part 3)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769</cp:revision>
  <dcterms:created xsi:type="dcterms:W3CDTF">2018-09-28T16:40:41Z</dcterms:created>
  <dcterms:modified xsi:type="dcterms:W3CDTF">2019-03-16T20:56:14Z</dcterms:modified>
</cp:coreProperties>
</file>