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3" r:id="rId4"/>
    <p:sldId id="261" r:id="rId5"/>
    <p:sldId id="263" r:id="rId6"/>
    <p:sldId id="264" r:id="rId7"/>
    <p:sldId id="265" r:id="rId8"/>
    <p:sldId id="266" r:id="rId9"/>
    <p:sldId id="270" r:id="rId10"/>
    <p:sldId id="271" r:id="rId11"/>
    <p:sldId id="258" r:id="rId12"/>
    <p:sldId id="272" r:id="rId13"/>
    <p:sldId id="275" r:id="rId14"/>
    <p:sldId id="274" r:id="rId15"/>
    <p:sldId id="276" r:id="rId16"/>
    <p:sldId id="277" r:id="rId17"/>
    <p:sldId id="278" r:id="rId18"/>
    <p:sldId id="279" r:id="rId19"/>
    <p:sldId id="25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>
        <p:scale>
          <a:sx n="93" d="100"/>
          <a:sy n="93" d="100"/>
        </p:scale>
        <p:origin x="8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Number Guesser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13.3 ch13_03_drawNumber.py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4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179C68-B19A-465E-A3E8-7A37664F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57590"/>
            <a:ext cx="5344839" cy="293806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237626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pip3 install </a:t>
            </a:r>
            <a:r>
              <a:rPr lang="en-US" sz="1600" dirty="0" err="1">
                <a:solidFill>
                  <a:schemeClr val="tx1"/>
                </a:solidFill>
              </a:rPr>
              <a:t>pygame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154B8D-ACD8-4C2A-89A1-336B9D9CF2A1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>
            <a:off x="2843808" y="1448780"/>
            <a:ext cx="979951" cy="456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7B7427F-EBDD-4561-AB9B-09A8F8BA7DD4}"/>
              </a:ext>
            </a:extLst>
          </p:cNvPr>
          <p:cNvSpPr/>
          <p:nvPr/>
        </p:nvSpPr>
        <p:spPr>
          <a:xfrm>
            <a:off x="3291541" y="1905651"/>
            <a:ext cx="1064435" cy="2272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0257249-66A9-402E-BAB2-87713AFC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2135392"/>
            <a:ext cx="2595467" cy="273376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396CD9-8301-496A-9F3D-66AF0B82D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491" y="1684537"/>
            <a:ext cx="4749417" cy="43117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ch13_03_drawNumber.py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ch13_03_drawNumber.py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empty screen.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44824"/>
            <a:ext cx="3454413" cy="3618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178491" y="5462868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498483" y="1844824"/>
            <a:ext cx="701759" cy="2905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6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BD117E-26BA-4665-8668-ECDB8FF1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91" y="1388314"/>
            <a:ext cx="4407290" cy="3984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54B1CB-0311-4ECF-B055-BFEDB89F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18" y="2220254"/>
            <a:ext cx="2695794" cy="283995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ch13_03_drawNumber.py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3456384" cy="6457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Draw a digit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Enter Space bar to predict.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200242" y="1860215"/>
            <a:ext cx="3501398" cy="2979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25476" y="4839771"/>
            <a:ext cx="2952328" cy="533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2F0508-453C-404F-B8F0-EEC7DCD772E0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2200242" y="1860215"/>
            <a:ext cx="661348" cy="28027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E34CA34-D3AF-4F24-A646-EBBE49000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27" y="4663008"/>
            <a:ext cx="2219325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0646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13.3 ch13_03_drawNumber.py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is not hard code but sometimes get incorrect prediction.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24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13.4 ch13_04_neuralNetwork.py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8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ch13_04_nerualNetwork.py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program uses tensorflow for three layers of neural network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4C88A-2EDF-49CA-9210-855FA420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0" y="1766791"/>
            <a:ext cx="4028091" cy="403847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CAB3D-EE2D-42F3-9B4B-92D13195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07861"/>
            <a:ext cx="4183758" cy="25572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413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13.4 ch13_04_nerualNetwork.py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6980270" cy="63040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section shows write </a:t>
            </a:r>
            <a:r>
              <a:rPr lang="en-US" sz="1600">
                <a:solidFill>
                  <a:schemeClr val="tx1"/>
                </a:solidFill>
              </a:rPr>
              <a:t>model data, digit </a:t>
            </a:r>
            <a:r>
              <a:rPr lang="en-US" sz="1600" dirty="0">
                <a:solidFill>
                  <a:schemeClr val="tx1"/>
                </a:solidFill>
              </a:rPr>
              <a:t>predict, hand writing prediction, and tensorflow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12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In the folder, we have the python files: createModel.py, drawNumber.py, neural_network.py, and testNetwok.py.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They are written in tensorflow for deep learning.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01E8C-8ABE-4A72-AAF8-FA9713F6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2"/>
            <a:ext cx="7020272" cy="401643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298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13.1 ch13_01_createModel.py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4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ch13_01_createModel.py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Ch13_01_createModel.py is used to create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ch13_01_createModel.py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F00DD-BD0C-4736-A59B-50E50783B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88839"/>
            <a:ext cx="6048672" cy="45820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7283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Number Guesser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56384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Neural_network.py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96D76-A53C-44C1-A281-65A15463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319661"/>
            <a:ext cx="4677155" cy="474354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5637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13.2 ch13_02_testNetwork.py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D60E2-93C7-4A51-A7EE-54D2D57F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717032"/>
            <a:ext cx="1202568" cy="9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349B05-8C85-40E4-B358-473C738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56" y="1811812"/>
            <a:ext cx="4868053" cy="39941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13.2 ch13_02_testNetwork.py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3464407" cy="864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&gt; python testNetwork.py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Display the first number 7 and predict 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88746-78A9-4D65-B206-7D2BF211B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65083"/>
            <a:ext cx="3456384" cy="2931228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CE46B-5C36-4EB7-8B5D-96088F4F461E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199748" y="2132856"/>
            <a:ext cx="2556247" cy="33640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ECD43-1165-48BD-85D6-BA335E8CAC6D}"/>
              </a:ext>
            </a:extLst>
          </p:cNvPr>
          <p:cNvSpPr/>
          <p:nvPr/>
        </p:nvSpPr>
        <p:spPr>
          <a:xfrm>
            <a:off x="4015956" y="5496943"/>
            <a:ext cx="1480078" cy="309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2241C-9430-47F8-90BD-0DC3FCC73C6A}"/>
              </a:ext>
            </a:extLst>
          </p:cNvPr>
          <p:cNvSpPr/>
          <p:nvPr/>
        </p:nvSpPr>
        <p:spPr>
          <a:xfrm>
            <a:off x="3635896" y="3065083"/>
            <a:ext cx="277688" cy="1986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D17E4-68DE-406E-AEC2-DE1A019C2292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flipH="1" flipV="1">
            <a:off x="3774740" y="3263689"/>
            <a:ext cx="157211" cy="29203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136760-21F1-4F24-8702-F8494F94C08C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2185392" y="2132856"/>
            <a:ext cx="14356" cy="9322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標題 2">
            <a:extLst>
              <a:ext uri="{FF2B5EF4-FFF2-40B4-BE49-F238E27FC236}">
                <a16:creationId xmlns:a16="http://schemas.microsoft.com/office/drawing/2014/main" id="{4F69FE09-C7DE-42ED-892C-5C67EECDFE6F}"/>
              </a:ext>
            </a:extLst>
          </p:cNvPr>
          <p:cNvSpPr txBox="1">
            <a:spLocks/>
          </p:cNvSpPr>
          <p:nvPr/>
        </p:nvSpPr>
        <p:spPr>
          <a:xfrm>
            <a:off x="1851741" y="6184011"/>
            <a:ext cx="4160419" cy="3090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Click x to close and display the next number.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36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9037F7F-1792-4D9E-971C-50E75153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21" y="2323647"/>
            <a:ext cx="4239948" cy="390110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976664" cy="5745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Close the first number 7 and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Continue display the second number 2 and predict the number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1FDC4-7671-4C24-AC59-D36C2168A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31" y="2924944"/>
            <a:ext cx="3452866" cy="295109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455876" y="1843337"/>
            <a:ext cx="1545084" cy="4091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4260921" y="5935307"/>
            <a:ext cx="1480078" cy="2368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721EB-C269-42E0-9E1F-FD902FD969C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369564" y="1843337"/>
            <a:ext cx="1086312" cy="10816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8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E4D217-52D8-41DE-8EE8-9DEC51A1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4" y="1214422"/>
            <a:ext cx="5026616" cy="46232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13.1 TestNetwork.py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2050" y="1214422"/>
            <a:ext cx="2659790" cy="13504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Keep on going.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There are totally 10 digits for guessing.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We are lucky to have 100% guessing correct.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https://www.youtube.com/watch?v=jNW97izstLg&amp;t=13s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FC232-17CA-413D-8F02-6729A0021556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3131840" y="1889663"/>
            <a:ext cx="1407851" cy="3576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681ABA-CF7B-47C6-847F-E7D78603CDD7}"/>
              </a:ext>
            </a:extLst>
          </p:cNvPr>
          <p:cNvSpPr/>
          <p:nvPr/>
        </p:nvSpPr>
        <p:spPr>
          <a:xfrm>
            <a:off x="3527429" y="5466413"/>
            <a:ext cx="2024523" cy="2668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549</Words>
  <Application>Microsoft Office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佈景主題</vt:lpstr>
      <vt:lpstr>13 Number Guesser</vt:lpstr>
      <vt:lpstr>13 Number Guesser</vt:lpstr>
      <vt:lpstr>13.1 ch13_01_createModel.py</vt:lpstr>
      <vt:lpstr>13.1 ch13_01_createModel.py</vt:lpstr>
      <vt:lpstr>13 Number Guesser</vt:lpstr>
      <vt:lpstr>13.2 ch13_02_testNetwork.py</vt:lpstr>
      <vt:lpstr>13.2 ch13_02_testNetwork.py</vt:lpstr>
      <vt:lpstr>13.1 TestNetwork.py</vt:lpstr>
      <vt:lpstr>13.1 TestNetwork.py</vt:lpstr>
      <vt:lpstr>13.3 ch13_03_drawNumber.py</vt:lpstr>
      <vt:lpstr>13 Number Guesser</vt:lpstr>
      <vt:lpstr>13.3 ch13_03_drawNumber.py</vt:lpstr>
      <vt:lpstr>13.3 ch13_03_drawNumber.py</vt:lpstr>
      <vt:lpstr>13.3 ch13_03_drawNumber.py</vt:lpstr>
      <vt:lpstr>13.4 ch13_04_neuralNetwork.py</vt:lpstr>
      <vt:lpstr>13.4 ch13_04_nerualNetwork.py</vt:lpstr>
      <vt:lpstr>13.5 Summary</vt:lpstr>
      <vt:lpstr>13.4 ch13_04_nerualNetwork.py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998</cp:revision>
  <dcterms:created xsi:type="dcterms:W3CDTF">2018-09-28T16:40:41Z</dcterms:created>
  <dcterms:modified xsi:type="dcterms:W3CDTF">2019-03-18T03:18:04Z</dcterms:modified>
</cp:coreProperties>
</file>