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6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Car+Evalu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KNN: Irregular Data (Part 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discus how to prepare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add the attributes to the first line with separate coma. Note: there is no spaces between attribute and coma.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read in the non-</a:t>
            </a:r>
            <a:r>
              <a:rPr lang="en-US" sz="1600" dirty="0" err="1">
                <a:solidFill>
                  <a:schemeClr val="tx1"/>
                </a:solidFill>
              </a:rPr>
              <a:t>py</a:t>
            </a:r>
            <a:r>
              <a:rPr lang="en-US" sz="1600" dirty="0">
                <a:solidFill>
                  <a:schemeClr val="tx1"/>
                </a:solidFill>
              </a:rPr>
              <a:t> array and transform into numerical value by preprocessing module and then then put values into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use zip () to put different containers into a single entity.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62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section, we are going to discuss algorithm called KNN.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following web site contains the car evaluation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https://archive.ics.uci.edu/ml/datasets/Car+Evaluation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classify some car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C1BC9-72E1-4A59-9EA2-52174C2D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2565160"/>
            <a:ext cx="7020272" cy="38021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888433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Car Evaluation Database was derived from a simple hierarchical decision model originally developed for the demonstration of DEX, M. </a:t>
            </a:r>
            <a:r>
              <a:rPr lang="en-US" sz="1600" dirty="0" err="1">
                <a:solidFill>
                  <a:schemeClr val="tx1"/>
                </a:solidFill>
              </a:rPr>
              <a:t>Bohanec</a:t>
            </a:r>
            <a:r>
              <a:rPr lang="en-US" sz="1600" dirty="0">
                <a:solidFill>
                  <a:schemeClr val="tx1"/>
                </a:solidFill>
              </a:rPr>
              <a:t>, V. </a:t>
            </a:r>
            <a:r>
              <a:rPr lang="en-US" sz="1600" dirty="0" err="1">
                <a:solidFill>
                  <a:schemeClr val="tx1"/>
                </a:solidFill>
              </a:rPr>
              <a:t>Rajkovic</a:t>
            </a:r>
            <a:r>
              <a:rPr lang="en-US" sz="1600" dirty="0">
                <a:solidFill>
                  <a:schemeClr val="tx1"/>
                </a:solidFill>
              </a:rPr>
              <a:t>: Expert system for decision making. </a:t>
            </a:r>
            <a:r>
              <a:rPr lang="en-US" sz="1600" dirty="0" err="1">
                <a:solidFill>
                  <a:schemeClr val="tx1"/>
                </a:solidFill>
              </a:rPr>
              <a:t>Sistemica</a:t>
            </a:r>
            <a:r>
              <a:rPr lang="en-US" sz="1600" dirty="0">
                <a:solidFill>
                  <a:schemeClr val="tx1"/>
                </a:solidFill>
              </a:rPr>
              <a:t> 1(1), pp. 145-157, 1990.).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model evaluates cars according to the following concept structure: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7C268-970A-4A24-9A1A-6EF7640F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16" y="3703273"/>
            <a:ext cx="3552825" cy="239077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B40-CCA2-42E6-8FB6-CCCAEA5C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076743"/>
            <a:ext cx="220027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F3658AA6-0493-4BAB-ACA9-95FF5E505E89}"/>
              </a:ext>
            </a:extLst>
          </p:cNvPr>
          <p:cNvSpPr txBox="1">
            <a:spLocks/>
          </p:cNvSpPr>
          <p:nvPr/>
        </p:nvSpPr>
        <p:spPr>
          <a:xfrm>
            <a:off x="4788024" y="1268759"/>
            <a:ext cx="4176464" cy="6472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going to classify the car based on the car attribute here.</a:t>
            </a:r>
          </a:p>
        </p:txBody>
      </p:sp>
    </p:spTree>
    <p:extLst>
      <p:ext uri="{BB962C8B-B14F-4D97-AF65-F5344CB8AC3E}">
        <p14:creationId xmlns:p14="http://schemas.microsoft.com/office/powerpoint/2010/main" val="225116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task is based on classification.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1728 Car instances.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6 attributes.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EDD5F-8768-42FF-8ECF-1363485C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6962775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09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7175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car data 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3B819-09FB-4A56-B958-ED41DD9C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10" y="1765326"/>
            <a:ext cx="3717514" cy="17116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5B2E9-B3A2-4777-A37E-8881CEE3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56" y="1827568"/>
            <a:ext cx="3717514" cy="45287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23CFCF0B-AA02-4736-A49E-9AA39D2434B5}"/>
              </a:ext>
            </a:extLst>
          </p:cNvPr>
          <p:cNvSpPr txBox="1">
            <a:spLocks/>
          </p:cNvSpPr>
          <p:nvPr/>
        </p:nvSpPr>
        <p:spPr>
          <a:xfrm>
            <a:off x="4546890" y="1296136"/>
            <a:ext cx="371751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Download the </a:t>
            </a:r>
            <a:r>
              <a:rPr lang="en-US" sz="1600" dirty="0" err="1">
                <a:solidFill>
                  <a:schemeClr val="tx1"/>
                </a:solidFill>
              </a:rPr>
              <a:t>car.data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1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3773BE-A76E-4C82-A13E-2E872F9A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274" y="1268760"/>
            <a:ext cx="3354182" cy="26875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824536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following top line to your </a:t>
            </a:r>
            <a:r>
              <a:rPr lang="en-US" sz="1600" dirty="0" err="1">
                <a:solidFill>
                  <a:schemeClr val="tx1"/>
                </a:solidFill>
              </a:rPr>
              <a:t>car.data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buying, </a:t>
            </a:r>
            <a:r>
              <a:rPr lang="en-US" sz="1600" dirty="0" err="1">
                <a:solidFill>
                  <a:schemeClr val="tx1"/>
                </a:solidFill>
              </a:rPr>
              <a:t>maint</a:t>
            </a:r>
            <a:r>
              <a:rPr lang="en-US" sz="1600" dirty="0">
                <a:solidFill>
                  <a:schemeClr val="tx1"/>
                </a:solidFill>
              </a:rPr>
              <a:t>, door, persons, </a:t>
            </a:r>
            <a:r>
              <a:rPr lang="en-US" sz="1600" dirty="0" err="1">
                <a:solidFill>
                  <a:schemeClr val="tx1"/>
                </a:solidFill>
              </a:rPr>
              <a:t>lug_boot,safety</a:t>
            </a:r>
            <a:r>
              <a:rPr lang="en-US" sz="1600" dirty="0">
                <a:solidFill>
                  <a:schemeClr val="tx1"/>
                </a:solidFill>
              </a:rPr>
              <a:t>,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use the first line of text as our labels of attributes of our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attributes are taken out of the attribute information of the web site of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there is no space between the coma (,).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18406-6ED3-4B88-968B-03689D645B3B}"/>
              </a:ext>
            </a:extLst>
          </p:cNvPr>
          <p:cNvSpPr/>
          <p:nvPr/>
        </p:nvSpPr>
        <p:spPr>
          <a:xfrm>
            <a:off x="5724128" y="1412776"/>
            <a:ext cx="26746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07206-0F9D-489D-B2BF-BEC5597B9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451754"/>
            <a:ext cx="1971675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412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1215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 create a ch05_KNN_Classificaiton.py.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the following packages.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Read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5 rows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6CE22B-6813-4300-8DAB-9F81DC2B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26305"/>
            <a:ext cx="6371232" cy="37826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386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92888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cannot use non-numerical data. All the data low should be converted into 0, medium into 1, and high into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preprocessing module will help us to do the conversion.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29016-B268-43BF-9A4B-93E50DC1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55661"/>
            <a:ext cx="5475606" cy="44395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53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KNN: Irregular Data (Part 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 X be our features and Y is out label.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https://techwithtim.net/tutorials/machine-learning-python/saving-models/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E021D-593C-4680-857C-AE011BDF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738015"/>
            <a:ext cx="5721200" cy="45091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AEFEAB46-98C8-41FB-B296-71C331B8A654}"/>
              </a:ext>
            </a:extLst>
          </p:cNvPr>
          <p:cNvSpPr txBox="1">
            <a:spLocks/>
          </p:cNvSpPr>
          <p:nvPr/>
        </p:nvSpPr>
        <p:spPr>
          <a:xfrm>
            <a:off x="506984" y="1772815"/>
            <a:ext cx="2408832" cy="32403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 = list (zip (buying, …, safety)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 = list (</a:t>
            </a:r>
            <a:r>
              <a:rPr lang="en-US" sz="1600" dirty="0" err="1">
                <a:solidFill>
                  <a:schemeClr val="tx1"/>
                </a:solidFill>
              </a:rPr>
              <a:t>cls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Separate the data into training and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the training and test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zip() in python map similar index of multiple containers so that they can be used just as single entity.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641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 KNN: Irregular Data (Part 1)</vt:lpstr>
      <vt:lpstr>5 KNN: Irregular Data (Part 1)</vt:lpstr>
      <vt:lpstr>5 KNN: Irregular Data (Part 1)</vt:lpstr>
      <vt:lpstr>5 KNN: Irregular Data (Part 1)</vt:lpstr>
      <vt:lpstr>5 KNN: Irregular Data (Part 1)</vt:lpstr>
      <vt:lpstr>5 KNN: Irregular Data (Part 1)</vt:lpstr>
      <vt:lpstr>5 KNN: Irregular Data (Part 1)</vt:lpstr>
      <vt:lpstr>5 KNN: Irregular Data (Part 1)</vt:lpstr>
      <vt:lpstr>5 KNN: Irregular Data (Part 1)</vt:lpstr>
      <vt:lpstr>5 KNN: Irregular Data (Part 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534</cp:revision>
  <dcterms:created xsi:type="dcterms:W3CDTF">2018-09-28T16:40:41Z</dcterms:created>
  <dcterms:modified xsi:type="dcterms:W3CDTF">2019-03-13T04:54:49Z</dcterms:modified>
</cp:coreProperties>
</file>