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75" d="100"/>
          <a:sy n="75" d="100"/>
        </p:scale>
        <p:origin x="1392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Save Training 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Save Training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888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we change p = “G2” into p = “absences”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Fail </a:t>
            </a:r>
            <a:r>
              <a:rPr lang="en-US" sz="1600">
                <a:solidFill>
                  <a:schemeClr val="tx1"/>
                </a:solidFill>
              </a:rPr>
              <a:t>more absences</a:t>
            </a:r>
            <a:r>
              <a:rPr lang="en-US" sz="1600" dirty="0">
                <a:solidFill>
                  <a:schemeClr val="tx1"/>
                </a:solidFill>
              </a:rPr>
              <a:t>, the grade shift down.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6B744-7D45-4E0A-AC1D-16178C6F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797" y="2310154"/>
            <a:ext cx="4678675" cy="400506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E4676C-6F93-4F0B-B00E-8BE6680D4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72" y="2278981"/>
            <a:ext cx="3438525" cy="2143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4830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Save Training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30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section, we are going to save our model and plot data on grid and visualize some of the stuff.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going to create several models and save the best possible one to use in the future.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going to plot graphs that we can look 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First thing we actually do I to import module or install another module.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pip install matplotlib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find some model is very high accuracy, you might want to save the model for future dataset.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Save Training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44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we save the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run it. We can see the new file “</a:t>
            </a:r>
            <a:r>
              <a:rPr lang="en-US" sz="1600" dirty="0" err="1">
                <a:solidFill>
                  <a:schemeClr val="tx1"/>
                </a:solidFill>
              </a:rPr>
              <a:t>studentmodel.pickle</a:t>
            </a:r>
            <a:r>
              <a:rPr lang="en-US" sz="1600" dirty="0">
                <a:solidFill>
                  <a:schemeClr val="tx1"/>
                </a:solidFill>
              </a:rPr>
              <a:t>” generated.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8DAF1-323D-479C-8049-BD0304A0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35214"/>
            <a:ext cx="4817282" cy="46257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9CD836-04FC-4483-ABE7-489C08E36A80}"/>
              </a:ext>
            </a:extLst>
          </p:cNvPr>
          <p:cNvSpPr/>
          <p:nvPr/>
        </p:nvSpPr>
        <p:spPr>
          <a:xfrm>
            <a:off x="1763688" y="5855310"/>
            <a:ext cx="2448272" cy="805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26851D-8B39-4106-A070-2B77B53DD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734" y="2204864"/>
            <a:ext cx="3514997" cy="22368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D20E4-582C-4404-8A64-96ABFD956F6C}"/>
              </a:ext>
            </a:extLst>
          </p:cNvPr>
          <p:cNvSpPr/>
          <p:nvPr/>
        </p:nvSpPr>
        <p:spPr>
          <a:xfrm>
            <a:off x="5796136" y="4221088"/>
            <a:ext cx="2448272" cy="2205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9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EA141F9-2A03-4003-99B3-A377FB099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340945"/>
            <a:ext cx="3237872" cy="41979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Save Training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we have the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comment out the linear model and writing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Just read the data from “</a:t>
            </a:r>
            <a:r>
              <a:rPr lang="en-US" sz="1600" dirty="0" err="1">
                <a:solidFill>
                  <a:schemeClr val="tx1"/>
                </a:solidFill>
              </a:rPr>
              <a:t>studentmodel.pickle</a:t>
            </a:r>
            <a:r>
              <a:rPr lang="en-US" sz="1600" dirty="0">
                <a:solidFill>
                  <a:schemeClr val="tx1"/>
                </a:solidFill>
              </a:rPr>
              <a:t>” the result should be the same.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49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Save Training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312368" cy="30243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</a:t>
            </a:r>
            <a:r>
              <a:rPr lang="en-US" sz="1600" dirty="0" err="1">
                <a:solidFill>
                  <a:schemeClr val="tx1"/>
                </a:solidFill>
              </a:rPr>
              <a:t>pyplot.scatter</a:t>
            </a:r>
            <a:r>
              <a:rPr lang="en-US" sz="1600" dirty="0">
                <a:solidFill>
                  <a:schemeClr val="tx1"/>
                </a:solidFill>
              </a:rPr>
              <a:t> (data[p], data[“G3”])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</a:t>
            </a:r>
            <a:r>
              <a:rPr lang="en-US" sz="1600" dirty="0" err="1">
                <a:solidFill>
                  <a:schemeClr val="tx1"/>
                </a:solidFill>
              </a:rPr>
              <a:t>xlabel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ylabel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E5B28-8384-4901-AC15-2A885587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223339"/>
            <a:ext cx="4967809" cy="50344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084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Save Training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ch0403_SaveModel_plot.py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23D90-C868-4EDE-8FB9-3F2C54E2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62714"/>
            <a:ext cx="3960291" cy="33615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0562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Save Training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we change p = “G1” into p = “G2”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831E17-1936-4CCF-AEC2-A08859AEF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414" y="1834337"/>
            <a:ext cx="4216341" cy="359414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D54D2-5757-41C2-AFE5-A7FE3133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49" y="2132706"/>
            <a:ext cx="3629025" cy="1495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3316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Save Training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839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we change p = “G2” into p = “</a:t>
            </a:r>
            <a:r>
              <a:rPr lang="en-US" sz="1600" dirty="0" err="1">
                <a:solidFill>
                  <a:schemeClr val="tx1"/>
                </a:solidFill>
              </a:rPr>
              <a:t>studytime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More </a:t>
            </a:r>
            <a:r>
              <a:rPr lang="en-US" sz="1600" dirty="0" err="1">
                <a:solidFill>
                  <a:schemeClr val="tx1"/>
                </a:solidFill>
              </a:rPr>
              <a:t>studytime</a:t>
            </a:r>
            <a:r>
              <a:rPr lang="en-US" sz="1600" dirty="0">
                <a:solidFill>
                  <a:schemeClr val="tx1"/>
                </a:solidFill>
              </a:rPr>
              <a:t> shift up the final grade.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4F4AC-C853-4F50-AE3A-8D7FF06C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968132"/>
            <a:ext cx="4154691" cy="356024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03E758-79C1-4B6C-A2EF-7A1F83D0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29" y="2060848"/>
            <a:ext cx="3362325" cy="1800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933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Save Training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888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we change p = “G2” into p = “failures”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Fail more time, the grade shift down.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2964E7-DBC8-4506-98EA-A966D434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74" y="2272616"/>
            <a:ext cx="4868052" cy="426629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6B337-225A-4E04-A23B-8E0A51ACA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10154"/>
            <a:ext cx="3457575" cy="1895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304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438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4 Save Training Model</vt:lpstr>
      <vt:lpstr>4 Save Training Model</vt:lpstr>
      <vt:lpstr>4 Save Training Model</vt:lpstr>
      <vt:lpstr>4 Save Training Model</vt:lpstr>
      <vt:lpstr>4 Save Training Model</vt:lpstr>
      <vt:lpstr>4 Save Training Model</vt:lpstr>
      <vt:lpstr>4 Save Training Model</vt:lpstr>
      <vt:lpstr>4 Save Training Model</vt:lpstr>
      <vt:lpstr>4 Save Training Model</vt:lpstr>
      <vt:lpstr>4 Save Training Model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496</cp:revision>
  <dcterms:created xsi:type="dcterms:W3CDTF">2018-09-28T16:40:41Z</dcterms:created>
  <dcterms:modified xsi:type="dcterms:W3CDTF">2019-03-12T05:46:03Z</dcterms:modified>
</cp:coreProperties>
</file>