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281" r:id="rId4"/>
    <p:sldId id="280" r:id="rId5"/>
    <p:sldId id="273" r:id="rId6"/>
    <p:sldId id="261" r:id="rId7"/>
    <p:sldId id="283" r:id="rId8"/>
    <p:sldId id="282" r:id="rId9"/>
    <p:sldId id="263" r:id="rId10"/>
    <p:sldId id="264" r:id="rId11"/>
    <p:sldId id="265" r:id="rId12"/>
    <p:sldId id="285" r:id="rId13"/>
    <p:sldId id="284" r:id="rId14"/>
    <p:sldId id="266" r:id="rId15"/>
    <p:sldId id="270" r:id="rId16"/>
    <p:sldId id="271" r:id="rId17"/>
    <p:sldId id="258" r:id="rId18"/>
    <p:sldId id="272" r:id="rId19"/>
    <p:sldId id="275" r:id="rId20"/>
    <p:sldId id="274" r:id="rId21"/>
    <p:sldId id="276" r:id="rId22"/>
    <p:sldId id="277" r:id="rId23"/>
    <p:sldId id="278" r:id="rId24"/>
    <p:sldId id="279" r:id="rId25"/>
    <p:sldId id="259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7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i.stack.imgur.com/8FzdQ.png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 Number Guesser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10.2 ch1002_testNetwork.py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20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10.2 ch1002_testNetwork.py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3720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python testNetwork.py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4936C6-168D-4F48-BFCB-F5DEC548A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060848"/>
            <a:ext cx="4324350" cy="15621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5358E2B-BDCD-4B96-B890-89B6C1002288}"/>
              </a:ext>
            </a:extLst>
          </p:cNvPr>
          <p:cNvSpPr/>
          <p:nvPr/>
        </p:nvSpPr>
        <p:spPr>
          <a:xfrm>
            <a:off x="1907704" y="4074176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row = 28</a:t>
            </a:r>
          </a:p>
          <a:p>
            <a:r>
              <a:rPr lang="en-US" sz="1600" dirty="0">
                <a:solidFill>
                  <a:schemeClr val="tx1"/>
                </a:solidFill>
              </a:rPr>
              <a:t>x (col) = 28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DE9DB3-BD04-4682-B2F3-0746FA77F070}"/>
              </a:ext>
            </a:extLst>
          </p:cNvPr>
          <p:cNvSpPr/>
          <p:nvPr/>
        </p:nvSpPr>
        <p:spPr>
          <a:xfrm>
            <a:off x="1172777" y="4409084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row = 28</a:t>
            </a:r>
          </a:p>
          <a:p>
            <a:r>
              <a:rPr lang="en-US" sz="1600" dirty="0">
                <a:solidFill>
                  <a:schemeClr val="tx1"/>
                </a:solidFill>
              </a:rPr>
              <a:t>x (col) = 28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AA1408-3F54-455B-A5B9-95F9F4EF5BF3}"/>
              </a:ext>
            </a:extLst>
          </p:cNvPr>
          <p:cNvSpPr/>
          <p:nvPr/>
        </p:nvSpPr>
        <p:spPr>
          <a:xfrm>
            <a:off x="591872" y="5033399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row = 28</a:t>
            </a:r>
          </a:p>
          <a:p>
            <a:r>
              <a:rPr lang="en-US" sz="1600" dirty="0">
                <a:solidFill>
                  <a:schemeClr val="tx1"/>
                </a:solidFill>
              </a:rPr>
              <a:t>x (col) = 28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444F0E-9F1A-49BA-BD63-B342549A2887}"/>
              </a:ext>
            </a:extLst>
          </p:cNvPr>
          <p:cNvCxnSpPr>
            <a:cxnSpLocks/>
          </p:cNvCxnSpPr>
          <p:nvPr/>
        </p:nvCxnSpPr>
        <p:spPr>
          <a:xfrm flipH="1">
            <a:off x="1775953" y="5163418"/>
            <a:ext cx="1354833" cy="893735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DE8FD17-9225-4585-8F63-174E71D1CED7}"/>
              </a:ext>
            </a:extLst>
          </p:cNvPr>
          <p:cNvSpPr/>
          <p:nvPr/>
        </p:nvSpPr>
        <p:spPr>
          <a:xfrm>
            <a:off x="2644550" y="5502191"/>
            <a:ext cx="2275697" cy="5126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len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x_train</a:t>
            </a:r>
            <a:r>
              <a:rPr lang="en-US" dirty="0">
                <a:solidFill>
                  <a:schemeClr val="tx1"/>
                </a:solidFill>
              </a:rPr>
              <a:t>) = 10000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9795F2-7003-4496-B9FE-BEB5AC94AD23}"/>
              </a:ext>
            </a:extLst>
          </p:cNvPr>
          <p:cNvSpPr/>
          <p:nvPr/>
        </p:nvSpPr>
        <p:spPr>
          <a:xfrm>
            <a:off x="591872" y="5033399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C20CDA-4A08-4AA2-985A-F2CF4E92C813}"/>
              </a:ext>
            </a:extLst>
          </p:cNvPr>
          <p:cNvSpPr/>
          <p:nvPr/>
        </p:nvSpPr>
        <p:spPr>
          <a:xfrm>
            <a:off x="744272" y="5033399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D3C4C-B6D2-4C19-975A-4D0C55653871}"/>
              </a:ext>
            </a:extLst>
          </p:cNvPr>
          <p:cNvSpPr/>
          <p:nvPr/>
        </p:nvSpPr>
        <p:spPr>
          <a:xfrm>
            <a:off x="6349704" y="4944187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AAFB78-2AF1-4859-BB1A-1F2CD0A1A418}"/>
              </a:ext>
            </a:extLst>
          </p:cNvPr>
          <p:cNvSpPr/>
          <p:nvPr/>
        </p:nvSpPr>
        <p:spPr>
          <a:xfrm>
            <a:off x="6839481" y="5097878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382D72-E4E5-4E10-85F1-A860BCEAD473}"/>
              </a:ext>
            </a:extLst>
          </p:cNvPr>
          <p:cNvSpPr/>
          <p:nvPr/>
        </p:nvSpPr>
        <p:spPr>
          <a:xfrm>
            <a:off x="6654504" y="5097877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D2AA51-4E35-43AD-9A89-5884B943651C}"/>
              </a:ext>
            </a:extLst>
          </p:cNvPr>
          <p:cNvSpPr/>
          <p:nvPr/>
        </p:nvSpPr>
        <p:spPr>
          <a:xfrm>
            <a:off x="7023894" y="5097877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A49BC9-A6FA-4A55-B043-797D00CF6FE3}"/>
              </a:ext>
            </a:extLst>
          </p:cNvPr>
          <p:cNvSpPr/>
          <p:nvPr/>
        </p:nvSpPr>
        <p:spPr>
          <a:xfrm>
            <a:off x="7003185" y="5296174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4B834C-A339-46E1-B4AE-2B8F3CDF06CB}"/>
              </a:ext>
            </a:extLst>
          </p:cNvPr>
          <p:cNvSpPr/>
          <p:nvPr/>
        </p:nvSpPr>
        <p:spPr>
          <a:xfrm>
            <a:off x="6985983" y="5486274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640316-FB94-422F-BE7A-4479866EC73D}"/>
              </a:ext>
            </a:extLst>
          </p:cNvPr>
          <p:cNvSpPr/>
          <p:nvPr/>
        </p:nvSpPr>
        <p:spPr>
          <a:xfrm>
            <a:off x="7003185" y="5684570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828DA5-DF69-4E8D-8332-76940E3511BB}"/>
              </a:ext>
            </a:extLst>
          </p:cNvPr>
          <p:cNvSpPr/>
          <p:nvPr/>
        </p:nvSpPr>
        <p:spPr>
          <a:xfrm>
            <a:off x="6306381" y="3966265"/>
            <a:ext cx="1944705" cy="409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Digit ‘7’ Example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842D41-D41C-48C5-B26B-A71A5BDFA86B}"/>
              </a:ext>
            </a:extLst>
          </p:cNvPr>
          <p:cNvSpPr/>
          <p:nvPr/>
        </p:nvSpPr>
        <p:spPr>
          <a:xfrm>
            <a:off x="6049879" y="3876690"/>
            <a:ext cx="2344734" cy="22354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AC0D2B-6D2A-4C3C-B23D-FAA833860C01}"/>
              </a:ext>
            </a:extLst>
          </p:cNvPr>
          <p:cNvSpPr/>
          <p:nvPr/>
        </p:nvSpPr>
        <p:spPr>
          <a:xfrm>
            <a:off x="3714093" y="4074176"/>
            <a:ext cx="1440160" cy="33490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Data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437558A-3904-44DF-BF72-2D09EA4CD16C}"/>
              </a:ext>
            </a:extLst>
          </p:cNvPr>
          <p:cNvCxnSpPr>
            <a:cxnSpLocks/>
          </p:cNvCxnSpPr>
          <p:nvPr/>
        </p:nvCxnSpPr>
        <p:spPr>
          <a:xfrm flipH="1">
            <a:off x="6349704" y="4892340"/>
            <a:ext cx="1152128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87E1E19-B0D8-4D2D-9B13-47743C86D57C}"/>
              </a:ext>
            </a:extLst>
          </p:cNvPr>
          <p:cNvCxnSpPr>
            <a:cxnSpLocks/>
          </p:cNvCxnSpPr>
          <p:nvPr/>
        </p:nvCxnSpPr>
        <p:spPr>
          <a:xfrm flipV="1">
            <a:off x="7602525" y="4933830"/>
            <a:ext cx="0" cy="1018457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1BDD316-CD96-4B04-8ACB-2B13698119F1}"/>
              </a:ext>
            </a:extLst>
          </p:cNvPr>
          <p:cNvSpPr/>
          <p:nvPr/>
        </p:nvSpPr>
        <p:spPr>
          <a:xfrm>
            <a:off x="7652186" y="5210545"/>
            <a:ext cx="425124" cy="343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EA0359-BCFE-4638-86EB-7A1D0D4F4FCE}"/>
              </a:ext>
            </a:extLst>
          </p:cNvPr>
          <p:cNvSpPr/>
          <p:nvPr/>
        </p:nvSpPr>
        <p:spPr>
          <a:xfrm>
            <a:off x="6708771" y="4464232"/>
            <a:ext cx="425124" cy="343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AAFCA1-76B8-47E3-BEF5-E41722003EEF}"/>
              </a:ext>
            </a:extLst>
          </p:cNvPr>
          <p:cNvSpPr/>
          <p:nvPr/>
        </p:nvSpPr>
        <p:spPr>
          <a:xfrm>
            <a:off x="448882" y="3876690"/>
            <a:ext cx="5102350" cy="24796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62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10.2 ch1002_testNetwork.py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python testNetwork.py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Array[</a:t>
            </a:r>
            <a:r>
              <a:rPr lang="en-US" sz="1600" dirty="0" err="1">
                <a:solidFill>
                  <a:schemeClr val="tx1"/>
                </a:solidFill>
              </a:rPr>
              <a:t>start:stop</a:t>
            </a:r>
            <a:r>
              <a:rPr lang="en-US" sz="1600" dirty="0">
                <a:solidFill>
                  <a:schemeClr val="tx1"/>
                </a:solidFill>
              </a:rPr>
              <a:t>: step]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====&gt; </a:t>
            </a: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x_test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[:10] means </a:t>
            </a: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x_test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[0], </a:t>
            </a: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x_test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[1], …, </a:t>
            </a: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x_test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[9]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F25AC6-B18C-48AD-BF33-BCEBFA82B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72" y="1988840"/>
            <a:ext cx="5010150" cy="37909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55E96FD-D6BD-456F-A690-4C361DFC7804}"/>
              </a:ext>
            </a:extLst>
          </p:cNvPr>
          <p:cNvSpPr/>
          <p:nvPr/>
        </p:nvSpPr>
        <p:spPr>
          <a:xfrm>
            <a:off x="5977136" y="1988840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row = 28</a:t>
            </a:r>
          </a:p>
          <a:p>
            <a:r>
              <a:rPr lang="en-US" sz="1600" dirty="0">
                <a:solidFill>
                  <a:schemeClr val="tx1"/>
                </a:solidFill>
              </a:rPr>
              <a:t>x (col) = 28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6B2DE8A-6EC7-4A45-BEC7-F27FC6DFFD18}"/>
              </a:ext>
            </a:extLst>
          </p:cNvPr>
          <p:cNvSpPr/>
          <p:nvPr/>
        </p:nvSpPr>
        <p:spPr>
          <a:xfrm>
            <a:off x="5228157" y="2592070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row = 28</a:t>
            </a:r>
          </a:p>
          <a:p>
            <a:r>
              <a:rPr lang="en-US" sz="1600" dirty="0">
                <a:solidFill>
                  <a:schemeClr val="tx1"/>
                </a:solidFill>
              </a:rPr>
              <a:t>x (col) = 28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4D6E1E2-D169-4F13-BF46-D349D097C575}"/>
              </a:ext>
            </a:extLst>
          </p:cNvPr>
          <p:cNvSpPr/>
          <p:nvPr/>
        </p:nvSpPr>
        <p:spPr>
          <a:xfrm>
            <a:off x="4661304" y="2948063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row = 28</a:t>
            </a:r>
          </a:p>
          <a:p>
            <a:r>
              <a:rPr lang="en-US" sz="1600" dirty="0">
                <a:solidFill>
                  <a:schemeClr val="tx1"/>
                </a:solidFill>
              </a:rPr>
              <a:t>x (col) = 28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5D82150-8CE9-4C17-B7DB-00C45B74E68F}"/>
              </a:ext>
            </a:extLst>
          </p:cNvPr>
          <p:cNvCxnSpPr>
            <a:cxnSpLocks/>
          </p:cNvCxnSpPr>
          <p:nvPr/>
        </p:nvCxnSpPr>
        <p:spPr>
          <a:xfrm flipH="1">
            <a:off x="5845385" y="3078082"/>
            <a:ext cx="1354833" cy="893735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73F8A77-33D6-45F1-82FF-131BCDE782F0}"/>
              </a:ext>
            </a:extLst>
          </p:cNvPr>
          <p:cNvSpPr/>
          <p:nvPr/>
        </p:nvSpPr>
        <p:spPr>
          <a:xfrm>
            <a:off x="7380312" y="2713164"/>
            <a:ext cx="1152128" cy="307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x_test</a:t>
            </a:r>
            <a:r>
              <a:rPr lang="en-US" dirty="0">
                <a:solidFill>
                  <a:schemeClr val="tx1"/>
                </a:solidFill>
              </a:rPr>
              <a:t>[9]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0C1A63A-69F2-4951-8E06-C43C6356C8CD}"/>
              </a:ext>
            </a:extLst>
          </p:cNvPr>
          <p:cNvSpPr/>
          <p:nvPr/>
        </p:nvSpPr>
        <p:spPr>
          <a:xfrm>
            <a:off x="6809679" y="3497262"/>
            <a:ext cx="1043136" cy="307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x_test</a:t>
            </a:r>
            <a:r>
              <a:rPr lang="en-US" dirty="0">
                <a:solidFill>
                  <a:schemeClr val="tx1"/>
                </a:solidFill>
              </a:rPr>
              <a:t>[1]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A9441FC-0072-42CB-81E1-CD7A8623490F}"/>
              </a:ext>
            </a:extLst>
          </p:cNvPr>
          <p:cNvSpPr/>
          <p:nvPr/>
        </p:nvSpPr>
        <p:spPr>
          <a:xfrm>
            <a:off x="7515045" y="3075085"/>
            <a:ext cx="413482" cy="23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164D50-8986-45FF-83E7-CBA891E8FF6B}"/>
              </a:ext>
            </a:extLst>
          </p:cNvPr>
          <p:cNvSpPr/>
          <p:nvPr/>
        </p:nvSpPr>
        <p:spPr>
          <a:xfrm>
            <a:off x="6212930" y="3648860"/>
            <a:ext cx="1043136" cy="307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x_test</a:t>
            </a:r>
            <a:r>
              <a:rPr lang="en-US" dirty="0">
                <a:solidFill>
                  <a:schemeClr val="tx1"/>
                </a:solidFill>
              </a:rPr>
              <a:t>[0]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FF9E81E-C27C-446E-8A76-FF928E155521}"/>
              </a:ext>
            </a:extLst>
          </p:cNvPr>
          <p:cNvSpPr/>
          <p:nvPr/>
        </p:nvSpPr>
        <p:spPr>
          <a:xfrm>
            <a:off x="6527757" y="3045630"/>
            <a:ext cx="413482" cy="23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1BAAE9-E1FE-4FBD-A191-98D5F4BEDB28}"/>
              </a:ext>
            </a:extLst>
          </p:cNvPr>
          <p:cNvSpPr/>
          <p:nvPr/>
        </p:nvSpPr>
        <p:spPr>
          <a:xfrm>
            <a:off x="467544" y="1988840"/>
            <a:ext cx="3672408" cy="724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758E65F-9C37-425B-BB6A-88B07F61C672}"/>
              </a:ext>
            </a:extLst>
          </p:cNvPr>
          <p:cNvSpPr/>
          <p:nvPr/>
        </p:nvSpPr>
        <p:spPr>
          <a:xfrm>
            <a:off x="4572000" y="1884466"/>
            <a:ext cx="4176464" cy="24086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9B07A0-A6E0-48B7-89F0-7DBA50BC4C2D}"/>
              </a:ext>
            </a:extLst>
          </p:cNvPr>
          <p:cNvCxnSpPr>
            <a:cxnSpLocks/>
            <a:stCxn id="11" idx="3"/>
            <a:endCxn id="52" idx="1"/>
          </p:cNvCxnSpPr>
          <p:nvPr/>
        </p:nvCxnSpPr>
        <p:spPr>
          <a:xfrm>
            <a:off x="4139952" y="2351002"/>
            <a:ext cx="432048" cy="7377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4DA4603-D47F-46ED-B7B8-C6887F130BC1}"/>
              </a:ext>
            </a:extLst>
          </p:cNvPr>
          <p:cNvSpPr/>
          <p:nvPr/>
        </p:nvSpPr>
        <p:spPr>
          <a:xfrm>
            <a:off x="5064157" y="4896148"/>
            <a:ext cx="2049035" cy="307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Predict the Result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4ABC8CC9-7E17-4F01-A635-B7EE32819DA3}"/>
              </a:ext>
            </a:extLst>
          </p:cNvPr>
          <p:cNvSpPr/>
          <p:nvPr/>
        </p:nvSpPr>
        <p:spPr>
          <a:xfrm>
            <a:off x="5804221" y="4299463"/>
            <a:ext cx="394766" cy="615923"/>
          </a:xfrm>
          <a:prstGeom prst="down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6DF38A1-D7C0-4194-972F-D65736B3847A}"/>
              </a:ext>
            </a:extLst>
          </p:cNvPr>
          <p:cNvSpPr/>
          <p:nvPr/>
        </p:nvSpPr>
        <p:spPr>
          <a:xfrm>
            <a:off x="5064156" y="5884164"/>
            <a:ext cx="2049035" cy="307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Correct or Wrong</a:t>
            </a: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5D9A95D9-28BE-4939-8900-3C3B3FA690A3}"/>
              </a:ext>
            </a:extLst>
          </p:cNvPr>
          <p:cNvSpPr/>
          <p:nvPr/>
        </p:nvSpPr>
        <p:spPr>
          <a:xfrm>
            <a:off x="5769090" y="5203451"/>
            <a:ext cx="394766" cy="615923"/>
          </a:xfrm>
          <a:prstGeom prst="down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4D91D22-A5EE-45ED-B651-E9B6D5F2E156}"/>
              </a:ext>
            </a:extLst>
          </p:cNvPr>
          <p:cNvCxnSpPr>
            <a:cxnSpLocks/>
            <a:stCxn id="11" idx="3"/>
            <a:endCxn id="54" idx="1"/>
          </p:cNvCxnSpPr>
          <p:nvPr/>
        </p:nvCxnSpPr>
        <p:spPr>
          <a:xfrm>
            <a:off x="4139952" y="2351002"/>
            <a:ext cx="924205" cy="26987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4A868B7-3937-4F0A-B060-3AC285CF210F}"/>
              </a:ext>
            </a:extLst>
          </p:cNvPr>
          <p:cNvSpPr/>
          <p:nvPr/>
        </p:nvSpPr>
        <p:spPr>
          <a:xfrm>
            <a:off x="450404" y="2950297"/>
            <a:ext cx="3672408" cy="22531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C03300D-6D26-4E8A-BC1B-505B42F9549F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4139952" y="4077072"/>
            <a:ext cx="924204" cy="19607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721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F349B05-8C85-40E4-B358-473C7388E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956" y="1811812"/>
            <a:ext cx="4868053" cy="399418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10.2 ch1002_testNetwork.py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464407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python testNetwork.py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Display the first number 7 and predict 7.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988746-78A9-4D65-B206-7D2BF211B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65083"/>
            <a:ext cx="3456384" cy="2931228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2CE46B-5C36-4EB7-8B5D-96088F4F461E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2199748" y="2132856"/>
            <a:ext cx="2556247" cy="33640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C5ECD43-1165-48BD-85D6-BA335E8CAC6D}"/>
              </a:ext>
            </a:extLst>
          </p:cNvPr>
          <p:cNvSpPr/>
          <p:nvPr/>
        </p:nvSpPr>
        <p:spPr>
          <a:xfrm>
            <a:off x="4015956" y="5496943"/>
            <a:ext cx="1480078" cy="309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2241C-9430-47F8-90BD-0DC3FCC73C6A}"/>
              </a:ext>
            </a:extLst>
          </p:cNvPr>
          <p:cNvSpPr/>
          <p:nvPr/>
        </p:nvSpPr>
        <p:spPr>
          <a:xfrm>
            <a:off x="3635896" y="3065083"/>
            <a:ext cx="277688" cy="1986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4D17E4-68DE-406E-AEC2-DE1A019C2292}"/>
              </a:ext>
            </a:extLst>
          </p:cNvPr>
          <p:cNvCxnSpPr>
            <a:cxnSpLocks/>
            <a:stCxn id="37" idx="0"/>
            <a:endCxn id="19" idx="2"/>
          </p:cNvCxnSpPr>
          <p:nvPr/>
        </p:nvCxnSpPr>
        <p:spPr>
          <a:xfrm flipH="1" flipV="1">
            <a:off x="3774740" y="3263689"/>
            <a:ext cx="157211" cy="29203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136760-21F1-4F24-8702-F8494F94C08C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flipH="1">
            <a:off x="2185392" y="2132856"/>
            <a:ext cx="14356" cy="9322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副標題 2">
            <a:extLst>
              <a:ext uri="{FF2B5EF4-FFF2-40B4-BE49-F238E27FC236}">
                <a16:creationId xmlns:a16="http://schemas.microsoft.com/office/drawing/2014/main" id="{4F69FE09-C7DE-42ED-892C-5C67EECDFE6F}"/>
              </a:ext>
            </a:extLst>
          </p:cNvPr>
          <p:cNvSpPr txBox="1">
            <a:spLocks/>
          </p:cNvSpPr>
          <p:nvPr/>
        </p:nvSpPr>
        <p:spPr>
          <a:xfrm>
            <a:off x="1851741" y="6184011"/>
            <a:ext cx="4160419" cy="30905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Click x to close and display the next number.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26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9037F7F-1792-4D9E-971C-50E751538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921" y="2323647"/>
            <a:ext cx="4239948" cy="390110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TestNetwork.py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5976664" cy="5745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Close the first number 7 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Continue display the second number 2 and predict the number 2.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C1FDC4-7671-4C24-AC59-D36C2168A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31" y="2924944"/>
            <a:ext cx="3452866" cy="2951096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BFC232-17CA-413D-8F02-6729A0021556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3455876" y="1843337"/>
            <a:ext cx="1545084" cy="40919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E681ABA-CF7B-47C6-847F-E7D78603CDD7}"/>
              </a:ext>
            </a:extLst>
          </p:cNvPr>
          <p:cNvSpPr/>
          <p:nvPr/>
        </p:nvSpPr>
        <p:spPr>
          <a:xfrm>
            <a:off x="4260921" y="5935307"/>
            <a:ext cx="1480078" cy="2368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5721EB-C269-42E0-9E1F-FD902FD969C3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2369564" y="1843337"/>
            <a:ext cx="1086312" cy="10816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289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2E4D217-52D8-41DE-8EE8-9DEC51A1A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854" y="1214422"/>
            <a:ext cx="5026616" cy="462321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TestNetwork.py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2050" y="1214422"/>
            <a:ext cx="2659790" cy="13504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Keep on going.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There are totally 10 digits for guessing.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are lucky to have 100% guessing correct.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BFC232-17CA-413D-8F02-6729A0021556}"/>
              </a:ext>
            </a:extLst>
          </p:cNvPr>
          <p:cNvCxnSpPr>
            <a:cxnSpLocks/>
            <a:stCxn id="3" idx="3"/>
            <a:endCxn id="13" idx="0"/>
          </p:cNvCxnSpPr>
          <p:nvPr/>
        </p:nvCxnSpPr>
        <p:spPr>
          <a:xfrm>
            <a:off x="3131840" y="1889663"/>
            <a:ext cx="1407851" cy="35767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E681ABA-CF7B-47C6-847F-E7D78603CDD7}"/>
              </a:ext>
            </a:extLst>
          </p:cNvPr>
          <p:cNvSpPr/>
          <p:nvPr/>
        </p:nvSpPr>
        <p:spPr>
          <a:xfrm>
            <a:off x="3527429" y="5466413"/>
            <a:ext cx="2024523" cy="2668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99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10.3 ch1003_drawNumber.py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47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1179C68-B19A-465E-A3E8-7A37664F5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1757590"/>
            <a:ext cx="5344839" cy="293806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Number Guesser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237626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pip3 install </a:t>
            </a:r>
            <a:r>
              <a:rPr lang="en-US" sz="1600" dirty="0" err="1">
                <a:solidFill>
                  <a:schemeClr val="tx1"/>
                </a:solidFill>
              </a:rPr>
              <a:t>pygame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154B8D-ACD8-4C2A-89A1-336B9D9CF2A1}"/>
              </a:ext>
            </a:extLst>
          </p:cNvPr>
          <p:cNvCxnSpPr>
            <a:cxnSpLocks/>
            <a:stCxn id="3" idx="3"/>
            <a:endCxn id="18" idx="0"/>
          </p:cNvCxnSpPr>
          <p:nvPr/>
        </p:nvCxnSpPr>
        <p:spPr>
          <a:xfrm>
            <a:off x="2843808" y="1448780"/>
            <a:ext cx="979951" cy="4568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7B7427F-EBDD-4561-AB9B-09A8F8BA7DD4}"/>
              </a:ext>
            </a:extLst>
          </p:cNvPr>
          <p:cNvSpPr/>
          <p:nvPr/>
        </p:nvSpPr>
        <p:spPr>
          <a:xfrm>
            <a:off x="3291541" y="1905651"/>
            <a:ext cx="1064435" cy="2272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0257249-66A9-402E-BAB2-87713AFC3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49" y="2135392"/>
            <a:ext cx="2595467" cy="273376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396CD9-8301-496A-9F3D-66AF0B82D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491" y="1684537"/>
            <a:ext cx="4749417" cy="431177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10.3 ch1003_drawNumber.py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2050" y="1214422"/>
            <a:ext cx="3456384" cy="6304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python ch1003_drawNumber.py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Display the empty screen.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BFC232-17CA-413D-8F02-6729A0021556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2200242" y="1844824"/>
            <a:ext cx="3454413" cy="36180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E681ABA-CF7B-47C6-847F-E7D78603CDD7}"/>
              </a:ext>
            </a:extLst>
          </p:cNvPr>
          <p:cNvSpPr/>
          <p:nvPr/>
        </p:nvSpPr>
        <p:spPr>
          <a:xfrm>
            <a:off x="4178491" y="5462868"/>
            <a:ext cx="2952328" cy="5334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2F0508-453C-404F-B8F0-EEC7DCD772E0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 flipH="1">
            <a:off x="1498483" y="1844824"/>
            <a:ext cx="701759" cy="2905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967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BBD117E-26BA-4665-8668-ECDB8FF19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491" y="1388314"/>
            <a:ext cx="4407290" cy="398490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54B1CB-0311-4ECF-B055-BFEDB89F6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18" y="2220254"/>
            <a:ext cx="2695794" cy="283995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10.3 ch1003_drawNumber.py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2050" y="1214422"/>
            <a:ext cx="3456384" cy="6457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Draw a digit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Enter Space bar to predict.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BFC232-17CA-413D-8F02-6729A0021556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2200242" y="1860215"/>
            <a:ext cx="3501398" cy="29795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E681ABA-CF7B-47C6-847F-E7D78603CDD7}"/>
              </a:ext>
            </a:extLst>
          </p:cNvPr>
          <p:cNvSpPr/>
          <p:nvPr/>
        </p:nvSpPr>
        <p:spPr>
          <a:xfrm>
            <a:off x="4225476" y="4839771"/>
            <a:ext cx="2952328" cy="5334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2F0508-453C-404F-B8F0-EEC7DCD772E0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>
            <a:off x="2200242" y="1860215"/>
            <a:ext cx="661348" cy="28027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E34CA34-D3AF-4F24-A646-EBBE49000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927" y="4663008"/>
            <a:ext cx="2219325" cy="1514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0646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Number Guesser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9361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this project, we create a number guessing program or model whatever you wan to call 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Given a handwritten digit and the program is able to guess what number you write with a fair degree of accuracy.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987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10.3 ch1003_drawNumber.py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2050" y="1214422"/>
            <a:ext cx="827641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program is not hard code but sometimes get incorrect prediction.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249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10.4 ch1004_neuralNetwork.py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08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10.4 ch1004_nerualNetwork.py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2050" y="1214422"/>
            <a:ext cx="698027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program uses tensorflow for three layers of neural network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F4C88A-2EDF-49CA-9210-855FA4202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50" y="1766791"/>
            <a:ext cx="4028091" cy="403847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ECAB3D-EE2D-42F3-9B4B-92D131955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1807861"/>
            <a:ext cx="4183758" cy="255724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54138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10.5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77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10.4 ch1004_nerualNetwork.py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2050" y="1214422"/>
            <a:ext cx="6980270" cy="6304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section shows write </a:t>
            </a:r>
            <a:r>
              <a:rPr lang="en-US" sz="1600">
                <a:solidFill>
                  <a:schemeClr val="tx1"/>
                </a:solidFill>
              </a:rPr>
              <a:t>model data, digit </a:t>
            </a:r>
            <a:r>
              <a:rPr lang="en-US" sz="1600" dirty="0">
                <a:solidFill>
                  <a:schemeClr val="tx1"/>
                </a:solidFill>
              </a:rPr>
              <a:t>predict, hand writing prediction, and tensorflow neural network.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121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Number Guesser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9361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this project, I use Visual Studio Code for Editor.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explorer shown here include four programs: ch1001_createModel.py,  ch1002_testNetwork.py, ch1003_drawNumber.py, and ch1004_neural_network.py.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C9F632-EDA6-48C9-9194-AF483B049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979" y="2271388"/>
            <a:ext cx="5436096" cy="401843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E3FA6CC-F414-45AA-BECE-342F6CAE4574}"/>
              </a:ext>
            </a:extLst>
          </p:cNvPr>
          <p:cNvSpPr/>
          <p:nvPr/>
        </p:nvSpPr>
        <p:spPr>
          <a:xfrm>
            <a:off x="3707904" y="3212976"/>
            <a:ext cx="1152128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6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Number Guesser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23042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createModel.py is used to create a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neuralNetwork.py is very basic neural network.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testNetwork.py is used to test the neural network. This program test the number of from 0 to 9 handwritten digits one-by-one for the entire test data set. This is just for test only. This predict has around 98% accuracy.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drawNumber.py has a GUI interface for handwritten drawing. After the draw, you can press the space bar to perform the prediction and continue to the next handwritten guessing.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project uses tensorflow to run.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72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10.1 ch1001_createModel.py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4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ch1001_createModel.py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6327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ch1001_createModel.py is used to create the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python ch1001_createModel.py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A9FBD9-A1DA-4004-8AB7-2CDA61CC1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47745"/>
            <a:ext cx="6915150" cy="1981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9C7BA25-D5D0-4C3A-92CE-0244B1D40AC5}"/>
              </a:ext>
            </a:extLst>
          </p:cNvPr>
          <p:cNvSpPr/>
          <p:nvPr/>
        </p:nvSpPr>
        <p:spPr>
          <a:xfrm>
            <a:off x="2261555" y="4402335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row = 28</a:t>
            </a:r>
          </a:p>
          <a:p>
            <a:r>
              <a:rPr lang="en-US" sz="1600" dirty="0">
                <a:solidFill>
                  <a:schemeClr val="tx1"/>
                </a:solidFill>
              </a:rPr>
              <a:t>x (col) = 28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01F2A9-CAD7-4992-82AA-E276CE1F1303}"/>
              </a:ext>
            </a:extLst>
          </p:cNvPr>
          <p:cNvSpPr/>
          <p:nvPr/>
        </p:nvSpPr>
        <p:spPr>
          <a:xfrm>
            <a:off x="1526628" y="4737243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row = 28</a:t>
            </a:r>
          </a:p>
          <a:p>
            <a:r>
              <a:rPr lang="en-US" sz="1600" dirty="0">
                <a:solidFill>
                  <a:schemeClr val="tx1"/>
                </a:solidFill>
              </a:rPr>
              <a:t>x (col) = 28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4D2FB8-0602-4AA4-AFB5-0AB07FB5FCC3}"/>
              </a:ext>
            </a:extLst>
          </p:cNvPr>
          <p:cNvSpPr/>
          <p:nvPr/>
        </p:nvSpPr>
        <p:spPr>
          <a:xfrm>
            <a:off x="945723" y="5361558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row = 28</a:t>
            </a:r>
          </a:p>
          <a:p>
            <a:r>
              <a:rPr lang="en-US" sz="1600" dirty="0">
                <a:solidFill>
                  <a:schemeClr val="tx1"/>
                </a:solidFill>
              </a:rPr>
              <a:t>x (col) = 28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77AFA93-E65F-49E3-982D-738B15624FE5}"/>
              </a:ext>
            </a:extLst>
          </p:cNvPr>
          <p:cNvCxnSpPr>
            <a:cxnSpLocks/>
          </p:cNvCxnSpPr>
          <p:nvPr/>
        </p:nvCxnSpPr>
        <p:spPr>
          <a:xfrm flipH="1">
            <a:off x="2129804" y="5491577"/>
            <a:ext cx="1354833" cy="893735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DF4764A-8F1A-4CD3-BA60-C43F8860818C}"/>
              </a:ext>
            </a:extLst>
          </p:cNvPr>
          <p:cNvSpPr/>
          <p:nvPr/>
        </p:nvSpPr>
        <p:spPr>
          <a:xfrm>
            <a:off x="2998401" y="5830350"/>
            <a:ext cx="2275697" cy="5126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len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x_train</a:t>
            </a:r>
            <a:r>
              <a:rPr lang="en-US" dirty="0">
                <a:solidFill>
                  <a:schemeClr val="tx1"/>
                </a:solidFill>
              </a:rPr>
              <a:t>) = 60000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F86D45E-02CE-40A7-9FFB-FBC5B609A6F2}"/>
              </a:ext>
            </a:extLst>
          </p:cNvPr>
          <p:cNvSpPr/>
          <p:nvPr/>
        </p:nvSpPr>
        <p:spPr>
          <a:xfrm>
            <a:off x="945723" y="5361558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27ECF5-FBE4-4DDC-BD04-B69A4ABC86BE}"/>
              </a:ext>
            </a:extLst>
          </p:cNvPr>
          <p:cNvSpPr/>
          <p:nvPr/>
        </p:nvSpPr>
        <p:spPr>
          <a:xfrm>
            <a:off x="1098123" y="5361558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648B300-C5DB-4651-9860-AFC6A32EB770}"/>
              </a:ext>
            </a:extLst>
          </p:cNvPr>
          <p:cNvSpPr/>
          <p:nvPr/>
        </p:nvSpPr>
        <p:spPr>
          <a:xfrm>
            <a:off x="6703555" y="5272346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0DEDEE-ABF5-4C48-A121-FEF0AF6AF17A}"/>
              </a:ext>
            </a:extLst>
          </p:cNvPr>
          <p:cNvSpPr/>
          <p:nvPr/>
        </p:nvSpPr>
        <p:spPr>
          <a:xfrm>
            <a:off x="7193332" y="5426037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9530494-AAB3-4A91-B7F5-B0370CCB8168}"/>
              </a:ext>
            </a:extLst>
          </p:cNvPr>
          <p:cNvSpPr/>
          <p:nvPr/>
        </p:nvSpPr>
        <p:spPr>
          <a:xfrm>
            <a:off x="7008355" y="5426036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14DF52-27EC-492E-8E7D-D86EC0B31ACB}"/>
              </a:ext>
            </a:extLst>
          </p:cNvPr>
          <p:cNvSpPr/>
          <p:nvPr/>
        </p:nvSpPr>
        <p:spPr>
          <a:xfrm>
            <a:off x="7377745" y="5426036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0C2257-B4C0-414C-9A4F-40BFF6D594FE}"/>
              </a:ext>
            </a:extLst>
          </p:cNvPr>
          <p:cNvSpPr/>
          <p:nvPr/>
        </p:nvSpPr>
        <p:spPr>
          <a:xfrm>
            <a:off x="7357036" y="5624333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D27431-57A8-4F8D-9BFC-0EFD97C990A0}"/>
              </a:ext>
            </a:extLst>
          </p:cNvPr>
          <p:cNvSpPr/>
          <p:nvPr/>
        </p:nvSpPr>
        <p:spPr>
          <a:xfrm>
            <a:off x="7339834" y="5814433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0C19BF-5BC4-4D8C-8BE3-9288D4216AA9}"/>
              </a:ext>
            </a:extLst>
          </p:cNvPr>
          <p:cNvSpPr/>
          <p:nvPr/>
        </p:nvSpPr>
        <p:spPr>
          <a:xfrm>
            <a:off x="7357036" y="6012729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9DD7789-9E42-4907-A159-73F444B84AB9}"/>
              </a:ext>
            </a:extLst>
          </p:cNvPr>
          <p:cNvSpPr/>
          <p:nvPr/>
        </p:nvSpPr>
        <p:spPr>
          <a:xfrm>
            <a:off x="6660232" y="4294424"/>
            <a:ext cx="1944705" cy="409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Digit ‘7’ Example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BF178A4-51D7-4AE7-97A7-4F07885E448B}"/>
              </a:ext>
            </a:extLst>
          </p:cNvPr>
          <p:cNvSpPr/>
          <p:nvPr/>
        </p:nvSpPr>
        <p:spPr>
          <a:xfrm>
            <a:off x="6403730" y="4204849"/>
            <a:ext cx="2344734" cy="22354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AE88C70-039C-4514-85CA-5038F8C934BA}"/>
              </a:ext>
            </a:extLst>
          </p:cNvPr>
          <p:cNvSpPr/>
          <p:nvPr/>
        </p:nvSpPr>
        <p:spPr>
          <a:xfrm>
            <a:off x="691661" y="4237272"/>
            <a:ext cx="5314310" cy="22432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338569-0996-4903-ACCD-13355FB73F07}"/>
              </a:ext>
            </a:extLst>
          </p:cNvPr>
          <p:cNvSpPr/>
          <p:nvPr/>
        </p:nvSpPr>
        <p:spPr>
          <a:xfrm>
            <a:off x="4067944" y="4402335"/>
            <a:ext cx="1440160" cy="33490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Data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867AA41-C30E-4AC0-A0B6-2A44A246FC88}"/>
              </a:ext>
            </a:extLst>
          </p:cNvPr>
          <p:cNvCxnSpPr>
            <a:cxnSpLocks/>
          </p:cNvCxnSpPr>
          <p:nvPr/>
        </p:nvCxnSpPr>
        <p:spPr>
          <a:xfrm flipH="1">
            <a:off x="6703555" y="5220499"/>
            <a:ext cx="1152128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CD4BE6C-2425-49F1-BE8A-77C8153A7984}"/>
              </a:ext>
            </a:extLst>
          </p:cNvPr>
          <p:cNvCxnSpPr>
            <a:cxnSpLocks/>
          </p:cNvCxnSpPr>
          <p:nvPr/>
        </p:nvCxnSpPr>
        <p:spPr>
          <a:xfrm flipV="1">
            <a:off x="7956376" y="5261989"/>
            <a:ext cx="0" cy="1018457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8BD8736A-C9CB-44CD-A5B7-765D6A1A7D73}"/>
              </a:ext>
            </a:extLst>
          </p:cNvPr>
          <p:cNvSpPr/>
          <p:nvPr/>
        </p:nvSpPr>
        <p:spPr>
          <a:xfrm>
            <a:off x="8006037" y="5538704"/>
            <a:ext cx="425124" cy="343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A21A586-107C-4A29-993A-4DFF0617B446}"/>
              </a:ext>
            </a:extLst>
          </p:cNvPr>
          <p:cNvSpPr/>
          <p:nvPr/>
        </p:nvSpPr>
        <p:spPr>
          <a:xfrm>
            <a:off x="7062622" y="4792391"/>
            <a:ext cx="425124" cy="343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87283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ch1001_createModel.py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6327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ch1001_createModel.py is used to create the model: image batch size = 100 images.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hlinkClick r:id="rId2"/>
              </a:rPr>
              <a:t>https://i.stack.imgur.com/8FzdQ.png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C51585-6837-41BF-A98D-C10281EA0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25" y="2157904"/>
            <a:ext cx="4810125" cy="9525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0842DB8-916B-46E0-9B5B-DBE1E0E7088F}"/>
              </a:ext>
            </a:extLst>
          </p:cNvPr>
          <p:cNvSpPr/>
          <p:nvPr/>
        </p:nvSpPr>
        <p:spPr>
          <a:xfrm>
            <a:off x="3241097" y="3951456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99BADA3-1FEC-4BAA-B2A8-F8B7796A5CEC}"/>
              </a:ext>
            </a:extLst>
          </p:cNvPr>
          <p:cNvSpPr/>
          <p:nvPr/>
        </p:nvSpPr>
        <p:spPr>
          <a:xfrm>
            <a:off x="3241097" y="4304843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189C2D-7989-418A-A358-3652D05F6AFD}"/>
              </a:ext>
            </a:extLst>
          </p:cNvPr>
          <p:cNvSpPr/>
          <p:nvPr/>
        </p:nvSpPr>
        <p:spPr>
          <a:xfrm>
            <a:off x="3241097" y="5507898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E2FDF-8FE3-4D84-8CEC-71AACA7E0F70}"/>
              </a:ext>
            </a:extLst>
          </p:cNvPr>
          <p:cNvSpPr/>
          <p:nvPr/>
        </p:nvSpPr>
        <p:spPr>
          <a:xfrm>
            <a:off x="3241097" y="4658230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51AC2E-2D08-47F4-B263-106E6B9164D2}"/>
              </a:ext>
            </a:extLst>
          </p:cNvPr>
          <p:cNvSpPr/>
          <p:nvPr/>
        </p:nvSpPr>
        <p:spPr>
          <a:xfrm>
            <a:off x="3169089" y="3879448"/>
            <a:ext cx="360040" cy="20162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7E6BC4-01C7-423C-ADEC-1827E90B658E}"/>
              </a:ext>
            </a:extLst>
          </p:cNvPr>
          <p:cNvCxnSpPr/>
          <p:nvPr/>
        </p:nvCxnSpPr>
        <p:spPr>
          <a:xfrm>
            <a:off x="3673145" y="3879448"/>
            <a:ext cx="0" cy="2016224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A6F7485-FB33-44F7-A275-E1970E90CF5A}"/>
              </a:ext>
            </a:extLst>
          </p:cNvPr>
          <p:cNvSpPr/>
          <p:nvPr/>
        </p:nvSpPr>
        <p:spPr>
          <a:xfrm>
            <a:off x="2854213" y="3558739"/>
            <a:ext cx="108011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Output = 128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DD7F633-29BC-43A7-AAE8-513B77A2C100}"/>
              </a:ext>
            </a:extLst>
          </p:cNvPr>
          <p:cNvSpPr/>
          <p:nvPr/>
        </p:nvSpPr>
        <p:spPr>
          <a:xfrm>
            <a:off x="4492148" y="3951456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5499958-281B-424C-AE1D-821C41593A8F}"/>
              </a:ext>
            </a:extLst>
          </p:cNvPr>
          <p:cNvSpPr/>
          <p:nvPr/>
        </p:nvSpPr>
        <p:spPr>
          <a:xfrm>
            <a:off x="4492148" y="4304843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7A6F6E2-5DF3-43A0-B92C-D0615D856D6C}"/>
              </a:ext>
            </a:extLst>
          </p:cNvPr>
          <p:cNvSpPr/>
          <p:nvPr/>
        </p:nvSpPr>
        <p:spPr>
          <a:xfrm>
            <a:off x="4492148" y="5507898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E491063-1DB6-46AB-97F0-12FC91DFB10A}"/>
              </a:ext>
            </a:extLst>
          </p:cNvPr>
          <p:cNvSpPr/>
          <p:nvPr/>
        </p:nvSpPr>
        <p:spPr>
          <a:xfrm>
            <a:off x="4492148" y="4658230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7A73213-A7FA-4EB3-B492-FF1FD1A95A18}"/>
              </a:ext>
            </a:extLst>
          </p:cNvPr>
          <p:cNvSpPr/>
          <p:nvPr/>
        </p:nvSpPr>
        <p:spPr>
          <a:xfrm>
            <a:off x="4420140" y="3879448"/>
            <a:ext cx="360040" cy="20162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C43E828-6A34-4883-A504-8DAD3F748AE3}"/>
              </a:ext>
            </a:extLst>
          </p:cNvPr>
          <p:cNvCxnSpPr/>
          <p:nvPr/>
        </p:nvCxnSpPr>
        <p:spPr>
          <a:xfrm>
            <a:off x="4924196" y="3879448"/>
            <a:ext cx="0" cy="2016224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9ACF965-F37D-4662-AA0C-C0603E04C2A5}"/>
              </a:ext>
            </a:extLst>
          </p:cNvPr>
          <p:cNvSpPr/>
          <p:nvPr/>
        </p:nvSpPr>
        <p:spPr>
          <a:xfrm>
            <a:off x="4168113" y="3518654"/>
            <a:ext cx="108011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Output = 128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6155C7F-5FC1-4B5D-91FE-94D7888C2176}"/>
              </a:ext>
            </a:extLst>
          </p:cNvPr>
          <p:cNvSpPr/>
          <p:nvPr/>
        </p:nvSpPr>
        <p:spPr>
          <a:xfrm>
            <a:off x="5725373" y="4364975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65A1956-6503-4A0B-8526-AD2C72A51A98}"/>
              </a:ext>
            </a:extLst>
          </p:cNvPr>
          <p:cNvSpPr/>
          <p:nvPr/>
        </p:nvSpPr>
        <p:spPr>
          <a:xfrm>
            <a:off x="5740384" y="5077789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550B6FE-D6DE-4CEB-BCDE-C66AA0A0BF6F}"/>
              </a:ext>
            </a:extLst>
          </p:cNvPr>
          <p:cNvSpPr/>
          <p:nvPr/>
        </p:nvSpPr>
        <p:spPr>
          <a:xfrm>
            <a:off x="5743199" y="4658230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4B1D222-FE26-4E04-B4C7-1A509DC3FFAC}"/>
              </a:ext>
            </a:extLst>
          </p:cNvPr>
          <p:cNvSpPr/>
          <p:nvPr/>
        </p:nvSpPr>
        <p:spPr>
          <a:xfrm>
            <a:off x="5671191" y="4304843"/>
            <a:ext cx="360040" cy="10867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B09B37-44B4-4FEE-B2C7-A88AA4C94306}"/>
              </a:ext>
            </a:extLst>
          </p:cNvPr>
          <p:cNvCxnSpPr>
            <a:cxnSpLocks/>
          </p:cNvCxnSpPr>
          <p:nvPr/>
        </p:nvCxnSpPr>
        <p:spPr>
          <a:xfrm>
            <a:off x="6175247" y="4304843"/>
            <a:ext cx="0" cy="1086774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6EA0BED4-0A6D-4772-87D4-C8BF40829262}"/>
              </a:ext>
            </a:extLst>
          </p:cNvPr>
          <p:cNvSpPr/>
          <p:nvPr/>
        </p:nvSpPr>
        <p:spPr>
          <a:xfrm>
            <a:off x="5401338" y="4020138"/>
            <a:ext cx="108011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Output = 10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922C34E-387A-452F-BA77-FBC757F6FB6A}"/>
              </a:ext>
            </a:extLst>
          </p:cNvPr>
          <p:cNvSpPr/>
          <p:nvPr/>
        </p:nvSpPr>
        <p:spPr>
          <a:xfrm>
            <a:off x="2105066" y="3308489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2EB4D5E-580F-407E-9818-58440793F5DD}"/>
              </a:ext>
            </a:extLst>
          </p:cNvPr>
          <p:cNvSpPr/>
          <p:nvPr/>
        </p:nvSpPr>
        <p:spPr>
          <a:xfrm>
            <a:off x="2105066" y="5852398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E880950-C822-4133-8654-4112715581EC}"/>
              </a:ext>
            </a:extLst>
          </p:cNvPr>
          <p:cNvSpPr/>
          <p:nvPr/>
        </p:nvSpPr>
        <p:spPr>
          <a:xfrm>
            <a:off x="2105066" y="4710479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0527C59-D2FE-41CA-A995-A1542403591A}"/>
              </a:ext>
            </a:extLst>
          </p:cNvPr>
          <p:cNvSpPr/>
          <p:nvPr/>
        </p:nvSpPr>
        <p:spPr>
          <a:xfrm>
            <a:off x="2033058" y="3229442"/>
            <a:ext cx="360040" cy="30078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1218160-1A3C-4D9F-91E9-16D4E370FBF4}"/>
              </a:ext>
            </a:extLst>
          </p:cNvPr>
          <p:cNvCxnSpPr>
            <a:cxnSpLocks/>
          </p:cNvCxnSpPr>
          <p:nvPr/>
        </p:nvCxnSpPr>
        <p:spPr>
          <a:xfrm>
            <a:off x="1853039" y="3229442"/>
            <a:ext cx="0" cy="300787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4A6953DC-C5BA-4ED6-9D10-BC4AAD6B2BB3}"/>
              </a:ext>
            </a:extLst>
          </p:cNvPr>
          <p:cNvSpPr/>
          <p:nvPr/>
        </p:nvSpPr>
        <p:spPr>
          <a:xfrm>
            <a:off x="609405" y="4389121"/>
            <a:ext cx="131605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Fatten Input = 28x28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5D21F74-5DCB-43DF-BA7F-C0F924D70F59}"/>
              </a:ext>
            </a:extLst>
          </p:cNvPr>
          <p:cNvSpPr/>
          <p:nvPr/>
        </p:nvSpPr>
        <p:spPr>
          <a:xfrm>
            <a:off x="2108945" y="3663424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D32F64F-24E8-44DD-B781-8578F1F5B57C}"/>
              </a:ext>
            </a:extLst>
          </p:cNvPr>
          <p:cNvSpPr/>
          <p:nvPr/>
        </p:nvSpPr>
        <p:spPr>
          <a:xfrm>
            <a:off x="2105066" y="5548678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9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ch1001_createModel.py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6327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ch1001_createModel.py is used to create the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python ch1001_createModel.py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8F00DD-BD0C-4736-A59B-50E50783B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04" y="2002790"/>
            <a:ext cx="5688632" cy="430928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D2DF9E4-6452-4BBB-8F39-DEEEAEF63A21}"/>
              </a:ext>
            </a:extLst>
          </p:cNvPr>
          <p:cNvSpPr/>
          <p:nvPr/>
        </p:nvSpPr>
        <p:spPr>
          <a:xfrm>
            <a:off x="1403647" y="2636912"/>
            <a:ext cx="2304255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5B3E6-9DFA-4AA3-89FD-1FDB9C312718}"/>
              </a:ext>
            </a:extLst>
          </p:cNvPr>
          <p:cNvSpPr/>
          <p:nvPr/>
        </p:nvSpPr>
        <p:spPr>
          <a:xfrm>
            <a:off x="3851920" y="2662397"/>
            <a:ext cx="2448272" cy="51645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Load the Dataset and normalize Data.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17AD35-D1AF-40C0-AB68-A124AF3EB4E4}"/>
              </a:ext>
            </a:extLst>
          </p:cNvPr>
          <p:cNvSpPr/>
          <p:nvPr/>
        </p:nvSpPr>
        <p:spPr>
          <a:xfrm>
            <a:off x="3723511" y="3648837"/>
            <a:ext cx="2448272" cy="51645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Train the model and save the model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6E1DDF-4A27-43BF-92C6-1EEA3821D904}"/>
              </a:ext>
            </a:extLst>
          </p:cNvPr>
          <p:cNvSpPr/>
          <p:nvPr/>
        </p:nvSpPr>
        <p:spPr>
          <a:xfrm>
            <a:off x="1392905" y="3212976"/>
            <a:ext cx="2304256" cy="16216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88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Number Guesser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45638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Neural_network.py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F96D76-A53C-44C1-A281-65A15463B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319661"/>
            <a:ext cx="4677155" cy="474354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5637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</TotalTime>
  <Words>1137</Words>
  <Application>Microsoft Office PowerPoint</Application>
  <PresentationFormat>On-screen Show (4:3)</PresentationFormat>
  <Paragraphs>195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Office 佈景主題</vt:lpstr>
      <vt:lpstr>10 Number Guesser</vt:lpstr>
      <vt:lpstr>10 Number Guesser</vt:lpstr>
      <vt:lpstr>10 Number Guesser</vt:lpstr>
      <vt:lpstr>10 Number Guesser</vt:lpstr>
      <vt:lpstr>10.1 ch1001_createModel.py</vt:lpstr>
      <vt:lpstr>10.1 ch1001_createModel.py</vt:lpstr>
      <vt:lpstr>10.1 ch1001_createModel.py</vt:lpstr>
      <vt:lpstr>10.1 ch1001_createModel.py</vt:lpstr>
      <vt:lpstr>10 Number Guesser</vt:lpstr>
      <vt:lpstr>10.2 ch1002_testNetwork.py</vt:lpstr>
      <vt:lpstr>10.2 ch1002_testNetwork.py</vt:lpstr>
      <vt:lpstr>10.2 ch1002_testNetwork.py</vt:lpstr>
      <vt:lpstr>10.2 ch1002_testNetwork.py</vt:lpstr>
      <vt:lpstr>10.1 TestNetwork.py</vt:lpstr>
      <vt:lpstr>10.1 TestNetwork.py</vt:lpstr>
      <vt:lpstr>10.3 ch1003_drawNumber.py</vt:lpstr>
      <vt:lpstr>10 Number Guesser</vt:lpstr>
      <vt:lpstr>10.3 ch1003_drawNumber.py</vt:lpstr>
      <vt:lpstr>10.3 ch1003_drawNumber.py</vt:lpstr>
      <vt:lpstr>10.3 ch1003_drawNumber.py</vt:lpstr>
      <vt:lpstr>10.4 ch1004_neuralNetwork.py</vt:lpstr>
      <vt:lpstr>10.4 ch1004_nerualNetwork.py</vt:lpstr>
      <vt:lpstr>10.5 Summary</vt:lpstr>
      <vt:lpstr>10.4 ch1004_nerualNetwork.py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1041</cp:revision>
  <dcterms:created xsi:type="dcterms:W3CDTF">2018-09-28T16:40:41Z</dcterms:created>
  <dcterms:modified xsi:type="dcterms:W3CDTF">2019-04-01T15:30:26Z</dcterms:modified>
</cp:coreProperties>
</file>