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8" r:id="rId11"/>
    <p:sldId id="267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7" d="100"/>
          <a:sy n="87" d="100"/>
        </p:scale>
        <p:origin x="106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 SVM Principle (Part 2)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SVM Principle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1294" y="1230433"/>
            <a:ext cx="8352928" cy="60804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kernel function can be x1^2 + x2^2 -&gt; x3.  For example, x1 = 1, x2 = 2, x3 = 1^2 + 2^2 = 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point is (x1, x2, x3) = (1, 2, 5)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https://techwithtim.net/tutorials/machine-learning-python/svm-2/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399B70-7970-4742-A469-BC7CC2B63030}"/>
              </a:ext>
            </a:extLst>
          </p:cNvPr>
          <p:cNvCxnSpPr>
            <a:cxnSpLocks/>
          </p:cNvCxnSpPr>
          <p:nvPr/>
        </p:nvCxnSpPr>
        <p:spPr>
          <a:xfrm>
            <a:off x="6459210" y="4170009"/>
            <a:ext cx="2232248" cy="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CD3D07-8E5E-4020-B677-1013A534797A}"/>
              </a:ext>
            </a:extLst>
          </p:cNvPr>
          <p:cNvCxnSpPr>
            <a:cxnSpLocks/>
          </p:cNvCxnSpPr>
          <p:nvPr/>
        </p:nvCxnSpPr>
        <p:spPr>
          <a:xfrm flipV="1">
            <a:off x="6459210" y="2698765"/>
            <a:ext cx="0" cy="147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D507370-E160-48FC-AEED-190804E6CD26}"/>
              </a:ext>
            </a:extLst>
          </p:cNvPr>
          <p:cNvSpPr/>
          <p:nvPr/>
        </p:nvSpPr>
        <p:spPr>
          <a:xfrm>
            <a:off x="6608129" y="3004919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8DA15E-8BAE-428F-9611-B6B613700A68}"/>
              </a:ext>
            </a:extLst>
          </p:cNvPr>
          <p:cNvSpPr/>
          <p:nvPr/>
        </p:nvSpPr>
        <p:spPr>
          <a:xfrm>
            <a:off x="7432367" y="3387656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4DA3B78-803A-44BF-9F26-D15B58B366F8}"/>
              </a:ext>
            </a:extLst>
          </p:cNvPr>
          <p:cNvSpPr/>
          <p:nvPr/>
        </p:nvSpPr>
        <p:spPr>
          <a:xfrm>
            <a:off x="8187402" y="2994020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14DBABB-126A-4312-BB08-6469C10B4874}"/>
              </a:ext>
            </a:extLst>
          </p:cNvPr>
          <p:cNvSpPr/>
          <p:nvPr/>
        </p:nvSpPr>
        <p:spPr>
          <a:xfrm>
            <a:off x="7395314" y="2968287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A980E0-FE03-477E-816E-2478F6D098DD}"/>
              </a:ext>
            </a:extLst>
          </p:cNvPr>
          <p:cNvSpPr/>
          <p:nvPr/>
        </p:nvSpPr>
        <p:spPr>
          <a:xfrm>
            <a:off x="8307955" y="3852375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7E44F3C-2ECA-41E9-BC3F-154ED5EB8C5C}"/>
              </a:ext>
            </a:extLst>
          </p:cNvPr>
          <p:cNvSpPr/>
          <p:nvPr/>
        </p:nvSpPr>
        <p:spPr>
          <a:xfrm>
            <a:off x="7477348" y="3865205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06DC94-C5BB-45E1-A169-D11F67EA8DC1}"/>
              </a:ext>
            </a:extLst>
          </p:cNvPr>
          <p:cNvSpPr/>
          <p:nvPr/>
        </p:nvSpPr>
        <p:spPr>
          <a:xfrm>
            <a:off x="6819250" y="380905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FBF8D00-6481-4BF3-AD67-DA36AEA605C9}"/>
              </a:ext>
            </a:extLst>
          </p:cNvPr>
          <p:cNvSpPr/>
          <p:nvPr/>
        </p:nvSpPr>
        <p:spPr>
          <a:xfrm>
            <a:off x="7067229" y="3384621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16CD664-0403-4EB6-BC56-0EC3DFB57882}"/>
              </a:ext>
            </a:extLst>
          </p:cNvPr>
          <p:cNvSpPr/>
          <p:nvPr/>
        </p:nvSpPr>
        <p:spPr>
          <a:xfrm>
            <a:off x="8216032" y="3404168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86B54E-AA3F-401F-A117-8ACB1A969041}"/>
              </a:ext>
            </a:extLst>
          </p:cNvPr>
          <p:cNvSpPr/>
          <p:nvPr/>
        </p:nvSpPr>
        <p:spPr>
          <a:xfrm>
            <a:off x="7846911" y="2994020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88C28CD-CA50-41DD-A1B8-27FEA6891150}"/>
              </a:ext>
            </a:extLst>
          </p:cNvPr>
          <p:cNvSpPr/>
          <p:nvPr/>
        </p:nvSpPr>
        <p:spPr>
          <a:xfrm>
            <a:off x="7045496" y="3020767"/>
            <a:ext cx="144016" cy="144016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1547723-4C65-4B22-9CA8-04BF32D5B825}"/>
              </a:ext>
            </a:extLst>
          </p:cNvPr>
          <p:cNvSpPr/>
          <p:nvPr/>
        </p:nvSpPr>
        <p:spPr>
          <a:xfrm>
            <a:off x="7827362" y="3845848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CD740AF-7E87-4BBF-95BA-5D351F9F2F79}"/>
              </a:ext>
            </a:extLst>
          </p:cNvPr>
          <p:cNvSpPr/>
          <p:nvPr/>
        </p:nvSpPr>
        <p:spPr>
          <a:xfrm>
            <a:off x="7168704" y="3809051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A12B752-6C76-4516-AED2-4CB960D90F0B}"/>
              </a:ext>
            </a:extLst>
          </p:cNvPr>
          <p:cNvSpPr/>
          <p:nvPr/>
        </p:nvSpPr>
        <p:spPr>
          <a:xfrm>
            <a:off x="7449291" y="3633991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A7785F-1E1B-4874-B30B-8F1B2E887B75}"/>
              </a:ext>
            </a:extLst>
          </p:cNvPr>
          <p:cNvSpPr/>
          <p:nvPr/>
        </p:nvSpPr>
        <p:spPr>
          <a:xfrm>
            <a:off x="8451971" y="4202699"/>
            <a:ext cx="504039" cy="295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F2CE64F-5198-4D15-838F-99D66F2DD03A}"/>
              </a:ext>
            </a:extLst>
          </p:cNvPr>
          <p:cNvSpPr/>
          <p:nvPr/>
        </p:nvSpPr>
        <p:spPr>
          <a:xfrm>
            <a:off x="5950299" y="2777421"/>
            <a:ext cx="504039" cy="295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51048C-0FF8-483C-BDBD-F044CC823FDA}"/>
              </a:ext>
            </a:extLst>
          </p:cNvPr>
          <p:cNvCxnSpPr>
            <a:cxnSpLocks/>
          </p:cNvCxnSpPr>
          <p:nvPr/>
        </p:nvCxnSpPr>
        <p:spPr>
          <a:xfrm flipV="1">
            <a:off x="1835113" y="1955144"/>
            <a:ext cx="0" cy="254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41E19BB-9517-4E86-A4C1-653587E41209}"/>
              </a:ext>
            </a:extLst>
          </p:cNvPr>
          <p:cNvCxnSpPr>
            <a:cxnSpLocks/>
          </p:cNvCxnSpPr>
          <p:nvPr/>
        </p:nvCxnSpPr>
        <p:spPr>
          <a:xfrm flipV="1">
            <a:off x="1835113" y="4488999"/>
            <a:ext cx="3605733" cy="1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FFA66BF-7FF4-40C4-A9F6-3A06442FB171}"/>
              </a:ext>
            </a:extLst>
          </p:cNvPr>
          <p:cNvSpPr/>
          <p:nvPr/>
        </p:nvSpPr>
        <p:spPr>
          <a:xfrm>
            <a:off x="1257531" y="1936047"/>
            <a:ext cx="504039" cy="295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368A7E-8F49-420A-A797-352810E97549}"/>
              </a:ext>
            </a:extLst>
          </p:cNvPr>
          <p:cNvSpPr/>
          <p:nvPr/>
        </p:nvSpPr>
        <p:spPr>
          <a:xfrm>
            <a:off x="5075473" y="4541543"/>
            <a:ext cx="504039" cy="295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68BDCF-4274-4707-BBA3-05C024187C11}"/>
              </a:ext>
            </a:extLst>
          </p:cNvPr>
          <p:cNvCxnSpPr>
            <a:cxnSpLocks/>
          </p:cNvCxnSpPr>
          <p:nvPr/>
        </p:nvCxnSpPr>
        <p:spPr>
          <a:xfrm flipH="1">
            <a:off x="1106649" y="4488999"/>
            <a:ext cx="728464" cy="11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4AA637A-9808-4542-95A5-4B7A15B52147}"/>
              </a:ext>
            </a:extLst>
          </p:cNvPr>
          <p:cNvSpPr/>
          <p:nvPr/>
        </p:nvSpPr>
        <p:spPr>
          <a:xfrm>
            <a:off x="539887" y="5114586"/>
            <a:ext cx="504039" cy="295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C13FC27-387C-4276-ACC2-E73A305E6765}"/>
              </a:ext>
            </a:extLst>
          </p:cNvPr>
          <p:cNvSpPr/>
          <p:nvPr/>
        </p:nvSpPr>
        <p:spPr>
          <a:xfrm>
            <a:off x="2249574" y="2693935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0DD1605-A31D-4370-9B1C-7CA1C052804B}"/>
              </a:ext>
            </a:extLst>
          </p:cNvPr>
          <p:cNvSpPr/>
          <p:nvPr/>
        </p:nvSpPr>
        <p:spPr>
          <a:xfrm>
            <a:off x="3478612" y="2898875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054DE5E-3D4A-4D54-9A39-41437F126863}"/>
              </a:ext>
            </a:extLst>
          </p:cNvPr>
          <p:cNvSpPr/>
          <p:nvPr/>
        </p:nvSpPr>
        <p:spPr>
          <a:xfrm>
            <a:off x="4596314" y="2737101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80BC441-A7A3-4D98-8C0A-182DDDD89765}"/>
              </a:ext>
            </a:extLst>
          </p:cNvPr>
          <p:cNvSpPr/>
          <p:nvPr/>
        </p:nvSpPr>
        <p:spPr>
          <a:xfrm>
            <a:off x="3447919" y="2479848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DAB31BA-C872-41D5-804C-CA440CBF8518}"/>
              </a:ext>
            </a:extLst>
          </p:cNvPr>
          <p:cNvSpPr/>
          <p:nvPr/>
        </p:nvSpPr>
        <p:spPr>
          <a:xfrm>
            <a:off x="4636376" y="3364056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2CE5AEA-7834-49B7-A8DA-2FFDAA3E8C8C}"/>
              </a:ext>
            </a:extLst>
          </p:cNvPr>
          <p:cNvSpPr/>
          <p:nvPr/>
        </p:nvSpPr>
        <p:spPr>
          <a:xfrm>
            <a:off x="3465763" y="3295058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21BDA6F-3562-4A0F-B5EA-2A90C7FA5443}"/>
              </a:ext>
            </a:extLst>
          </p:cNvPr>
          <p:cNvSpPr/>
          <p:nvPr/>
        </p:nvSpPr>
        <p:spPr>
          <a:xfrm>
            <a:off x="2590985" y="352826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6B43E5C-EF1C-44E5-8FFE-6E0A8E5BC13B}"/>
              </a:ext>
            </a:extLst>
          </p:cNvPr>
          <p:cNvSpPr/>
          <p:nvPr/>
        </p:nvSpPr>
        <p:spPr>
          <a:xfrm>
            <a:off x="2518792" y="5363001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035377B-0A63-4530-BADC-5FC9B1BCE708}"/>
              </a:ext>
            </a:extLst>
          </p:cNvPr>
          <p:cNvSpPr/>
          <p:nvPr/>
        </p:nvSpPr>
        <p:spPr>
          <a:xfrm>
            <a:off x="4793923" y="5266847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2C2936F-735B-4A37-A061-8EBEB925D333}"/>
              </a:ext>
            </a:extLst>
          </p:cNvPr>
          <p:cNvSpPr/>
          <p:nvPr/>
        </p:nvSpPr>
        <p:spPr>
          <a:xfrm>
            <a:off x="4279944" y="4995871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F8D66F1-4075-493A-9CB7-5ED764214B2B}"/>
              </a:ext>
            </a:extLst>
          </p:cNvPr>
          <p:cNvSpPr/>
          <p:nvPr/>
        </p:nvSpPr>
        <p:spPr>
          <a:xfrm>
            <a:off x="3234676" y="5097845"/>
            <a:ext cx="144016" cy="144016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C60F749-4696-4C5C-A141-17EA5C05DF19}"/>
              </a:ext>
            </a:extLst>
          </p:cNvPr>
          <p:cNvSpPr/>
          <p:nvPr/>
        </p:nvSpPr>
        <p:spPr>
          <a:xfrm>
            <a:off x="4231990" y="5766641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A546757-6983-4F99-81A1-6A46702F1969}"/>
              </a:ext>
            </a:extLst>
          </p:cNvPr>
          <p:cNvSpPr/>
          <p:nvPr/>
        </p:nvSpPr>
        <p:spPr>
          <a:xfrm>
            <a:off x="3006889" y="5786677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8F28F3D-1662-4A1F-BF2A-5CD42AED0FBB}"/>
              </a:ext>
            </a:extLst>
          </p:cNvPr>
          <p:cNvSpPr/>
          <p:nvPr/>
        </p:nvSpPr>
        <p:spPr>
          <a:xfrm>
            <a:off x="3730277" y="5447646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DF88E9D-0E25-4D1F-8CD4-995B5BFD93C5}"/>
              </a:ext>
            </a:extLst>
          </p:cNvPr>
          <p:cNvSpPr/>
          <p:nvPr/>
        </p:nvSpPr>
        <p:spPr>
          <a:xfrm>
            <a:off x="5920305" y="2622404"/>
            <a:ext cx="3035702" cy="20775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DD3FA42-9642-4877-9C44-F399D363322D}"/>
              </a:ext>
            </a:extLst>
          </p:cNvPr>
          <p:cNvCxnSpPr>
            <a:cxnSpLocks/>
            <a:stCxn id="37" idx="1"/>
            <a:endCxn id="95" idx="3"/>
          </p:cNvCxnSpPr>
          <p:nvPr/>
        </p:nvCxnSpPr>
        <p:spPr>
          <a:xfrm flipH="1">
            <a:off x="5528461" y="3661168"/>
            <a:ext cx="391844" cy="4806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0DE77336-B3E9-4D38-91B1-35152FD1A7E4}"/>
              </a:ext>
            </a:extLst>
          </p:cNvPr>
          <p:cNvSpPr/>
          <p:nvPr/>
        </p:nvSpPr>
        <p:spPr>
          <a:xfrm>
            <a:off x="499597" y="1830358"/>
            <a:ext cx="5028864" cy="462297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BF0C5A1-5A80-4C5B-B273-AA69F114FF29}"/>
              </a:ext>
            </a:extLst>
          </p:cNvPr>
          <p:cNvCxnSpPr>
            <a:cxnSpLocks/>
          </p:cNvCxnSpPr>
          <p:nvPr/>
        </p:nvCxnSpPr>
        <p:spPr>
          <a:xfrm flipV="1">
            <a:off x="2393590" y="4053743"/>
            <a:ext cx="2378147" cy="95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9C6CBA9-01DA-49DC-B251-FBB64E993E58}"/>
              </a:ext>
            </a:extLst>
          </p:cNvPr>
          <p:cNvCxnSpPr>
            <a:cxnSpLocks/>
          </p:cNvCxnSpPr>
          <p:nvPr/>
        </p:nvCxnSpPr>
        <p:spPr>
          <a:xfrm flipH="1">
            <a:off x="4211961" y="4029603"/>
            <a:ext cx="580867" cy="701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56C3859-BDEA-470B-B00F-94A3C1FA0F85}"/>
              </a:ext>
            </a:extLst>
          </p:cNvPr>
          <p:cNvCxnSpPr/>
          <p:nvPr/>
        </p:nvCxnSpPr>
        <p:spPr>
          <a:xfrm flipH="1">
            <a:off x="1835113" y="4699932"/>
            <a:ext cx="2376848" cy="50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82C7093-B42F-4D8F-AF30-4250D5A04228}"/>
              </a:ext>
            </a:extLst>
          </p:cNvPr>
          <p:cNvCxnSpPr>
            <a:cxnSpLocks/>
          </p:cNvCxnSpPr>
          <p:nvPr/>
        </p:nvCxnSpPr>
        <p:spPr>
          <a:xfrm flipH="1">
            <a:off x="1835112" y="4149678"/>
            <a:ext cx="558478" cy="577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788F8BC-7817-4412-904F-7401F8A034D6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2662993" y="3528263"/>
            <a:ext cx="0" cy="7138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24857D1-934D-4ECC-90AE-FBBDF7D7F85B}"/>
              </a:ext>
            </a:extLst>
          </p:cNvPr>
          <p:cNvCxnSpPr>
            <a:cxnSpLocks/>
          </p:cNvCxnSpPr>
          <p:nvPr/>
        </p:nvCxnSpPr>
        <p:spPr>
          <a:xfrm flipH="1">
            <a:off x="3301759" y="4541543"/>
            <a:ext cx="4925" cy="6521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52641172-AE1D-49E9-9BB0-83B00A25C059}"/>
              </a:ext>
            </a:extLst>
          </p:cNvPr>
          <p:cNvSpPr/>
          <p:nvPr/>
        </p:nvSpPr>
        <p:spPr>
          <a:xfrm>
            <a:off x="1982693" y="2231302"/>
            <a:ext cx="3135104" cy="170587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5C9EC6E4-278C-4046-A4DE-BCA96BB67644}"/>
              </a:ext>
            </a:extLst>
          </p:cNvPr>
          <p:cNvSpPr/>
          <p:nvPr/>
        </p:nvSpPr>
        <p:spPr>
          <a:xfrm>
            <a:off x="2192388" y="4730760"/>
            <a:ext cx="3135104" cy="154213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ADAB6D-4F7F-40B9-A687-5C4834C634D6}"/>
              </a:ext>
            </a:extLst>
          </p:cNvPr>
          <p:cNvSpPr/>
          <p:nvPr/>
        </p:nvSpPr>
        <p:spPr>
          <a:xfrm>
            <a:off x="645817" y="4030436"/>
            <a:ext cx="2203362" cy="4863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(x1, x2, x3) = (1, 2, 5)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0B01BF-CB29-4A12-A735-1290CC38AC3B}"/>
              </a:ext>
            </a:extLst>
          </p:cNvPr>
          <p:cNvCxnSpPr>
            <a:cxnSpLocks/>
            <a:stCxn id="14" idx="0"/>
            <a:endCxn id="66" idx="2"/>
          </p:cNvCxnSpPr>
          <p:nvPr/>
        </p:nvCxnSpPr>
        <p:spPr>
          <a:xfrm flipV="1">
            <a:off x="1747498" y="3600271"/>
            <a:ext cx="843487" cy="4301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50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SVM Principle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1294" y="1230433"/>
            <a:ext cx="8352928" cy="8304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kernel function for hyperplane is the central idea for SVM (Support Vector Machine).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If we have some points can not be separated, we use higher dimension hyperplane to separate them.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https://techwithtim.net/tutorials/machine-learning-python/svm-2/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CF8C4DF-7C48-4BBC-B550-9022AB3D9D02}"/>
              </a:ext>
            </a:extLst>
          </p:cNvPr>
          <p:cNvCxnSpPr>
            <a:cxnSpLocks/>
          </p:cNvCxnSpPr>
          <p:nvPr/>
        </p:nvCxnSpPr>
        <p:spPr>
          <a:xfrm>
            <a:off x="2053923" y="5534713"/>
            <a:ext cx="4464496" cy="86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8093ED8-0F39-4D44-9415-9048B22B81F0}"/>
              </a:ext>
            </a:extLst>
          </p:cNvPr>
          <p:cNvCxnSpPr>
            <a:cxnSpLocks/>
          </p:cNvCxnSpPr>
          <p:nvPr/>
        </p:nvCxnSpPr>
        <p:spPr>
          <a:xfrm flipV="1">
            <a:off x="2053923" y="2619548"/>
            <a:ext cx="0" cy="291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7C001EBF-0BB6-4426-BE42-F275D0D326C6}"/>
              </a:ext>
            </a:extLst>
          </p:cNvPr>
          <p:cNvSpPr/>
          <p:nvPr/>
        </p:nvSpPr>
        <p:spPr>
          <a:xfrm>
            <a:off x="2774004" y="351849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1F435F4-DD7D-4654-831E-F41C95E76C35}"/>
              </a:ext>
            </a:extLst>
          </p:cNvPr>
          <p:cNvSpPr/>
          <p:nvPr/>
        </p:nvSpPr>
        <p:spPr>
          <a:xfrm>
            <a:off x="3048804" y="361401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369BA58-7C71-41E8-96E3-77F00E42DF85}"/>
              </a:ext>
            </a:extLst>
          </p:cNvPr>
          <p:cNvSpPr/>
          <p:nvPr/>
        </p:nvSpPr>
        <p:spPr>
          <a:xfrm>
            <a:off x="2629988" y="3662506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FB78FF6-6ABD-4A8A-9F95-FE368634988E}"/>
              </a:ext>
            </a:extLst>
          </p:cNvPr>
          <p:cNvSpPr/>
          <p:nvPr/>
        </p:nvSpPr>
        <p:spPr>
          <a:xfrm>
            <a:off x="2782388" y="385051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ED7B397-B400-4CB3-8AF5-EC89BB3F57D5}"/>
              </a:ext>
            </a:extLst>
          </p:cNvPr>
          <p:cNvSpPr/>
          <p:nvPr/>
        </p:nvSpPr>
        <p:spPr>
          <a:xfrm>
            <a:off x="2593421" y="3978556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AD22882-A804-4155-A290-A2BADE408A3F}"/>
              </a:ext>
            </a:extLst>
          </p:cNvPr>
          <p:cNvSpPr/>
          <p:nvPr/>
        </p:nvSpPr>
        <p:spPr>
          <a:xfrm>
            <a:off x="2926404" y="4182534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40C5A09-020B-4B67-A7A8-2EB762A312B6}"/>
              </a:ext>
            </a:extLst>
          </p:cNvPr>
          <p:cNvSpPr/>
          <p:nvPr/>
        </p:nvSpPr>
        <p:spPr>
          <a:xfrm>
            <a:off x="2449405" y="412257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0C30862-C25C-4AB7-B52C-D94D2542439C}"/>
              </a:ext>
            </a:extLst>
          </p:cNvPr>
          <p:cNvSpPr/>
          <p:nvPr/>
        </p:nvSpPr>
        <p:spPr>
          <a:xfrm>
            <a:off x="2638372" y="422259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55F1310-806D-48AB-AFDF-F8C820B420BE}"/>
              </a:ext>
            </a:extLst>
          </p:cNvPr>
          <p:cNvSpPr/>
          <p:nvPr/>
        </p:nvSpPr>
        <p:spPr>
          <a:xfrm>
            <a:off x="3315133" y="3844502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41A0C53-7956-40D2-861A-BAEE4959658E}"/>
              </a:ext>
            </a:extLst>
          </p:cNvPr>
          <p:cNvSpPr/>
          <p:nvPr/>
        </p:nvSpPr>
        <p:spPr>
          <a:xfrm>
            <a:off x="3770459" y="3468195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00E5C28-3450-485D-898B-E86AA71D7243}"/>
              </a:ext>
            </a:extLst>
          </p:cNvPr>
          <p:cNvSpPr/>
          <p:nvPr/>
        </p:nvSpPr>
        <p:spPr>
          <a:xfrm>
            <a:off x="3171117" y="398851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7A99B7F-4981-4F5F-BB3D-7AA6C856124D}"/>
              </a:ext>
            </a:extLst>
          </p:cNvPr>
          <p:cNvSpPr/>
          <p:nvPr/>
        </p:nvSpPr>
        <p:spPr>
          <a:xfrm>
            <a:off x="3323517" y="4176524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46050C8-7A53-4E38-94F0-BB382E01D790}"/>
              </a:ext>
            </a:extLst>
          </p:cNvPr>
          <p:cNvSpPr/>
          <p:nvPr/>
        </p:nvSpPr>
        <p:spPr>
          <a:xfrm>
            <a:off x="3134550" y="430456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8A83A77-9F1B-4508-9891-36DA6875526D}"/>
              </a:ext>
            </a:extLst>
          </p:cNvPr>
          <p:cNvSpPr/>
          <p:nvPr/>
        </p:nvSpPr>
        <p:spPr>
          <a:xfrm>
            <a:off x="3467533" y="4508546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DD9777D-296F-4812-B13B-5CC8B52A07C9}"/>
              </a:ext>
            </a:extLst>
          </p:cNvPr>
          <p:cNvSpPr/>
          <p:nvPr/>
        </p:nvSpPr>
        <p:spPr>
          <a:xfrm>
            <a:off x="2990534" y="4448584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1C81DE6-368A-4F7E-9DC9-E78696EC24D1}"/>
              </a:ext>
            </a:extLst>
          </p:cNvPr>
          <p:cNvSpPr/>
          <p:nvPr/>
        </p:nvSpPr>
        <p:spPr>
          <a:xfrm>
            <a:off x="3179501" y="454861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7FBFD42-C9F2-4219-B0BF-D3C40A788889}"/>
              </a:ext>
            </a:extLst>
          </p:cNvPr>
          <p:cNvSpPr/>
          <p:nvPr/>
        </p:nvSpPr>
        <p:spPr>
          <a:xfrm>
            <a:off x="2723273" y="4562506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82A12A2-519C-4837-ABAE-2C0B705F4AA9}"/>
              </a:ext>
            </a:extLst>
          </p:cNvPr>
          <p:cNvSpPr/>
          <p:nvPr/>
        </p:nvSpPr>
        <p:spPr>
          <a:xfrm>
            <a:off x="2579257" y="470652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71F5ED9-B08A-4E73-965D-FA71481AB33C}"/>
              </a:ext>
            </a:extLst>
          </p:cNvPr>
          <p:cNvSpPr/>
          <p:nvPr/>
        </p:nvSpPr>
        <p:spPr>
          <a:xfrm>
            <a:off x="2768224" y="480654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15FCE7A-0FF8-4C97-88AB-6C4301B650F1}"/>
              </a:ext>
            </a:extLst>
          </p:cNvPr>
          <p:cNvSpPr/>
          <p:nvPr/>
        </p:nvSpPr>
        <p:spPr>
          <a:xfrm>
            <a:off x="5401227" y="3579387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F319E9B-349D-47E6-9A98-00C052D5C282}"/>
              </a:ext>
            </a:extLst>
          </p:cNvPr>
          <p:cNvSpPr/>
          <p:nvPr/>
        </p:nvSpPr>
        <p:spPr>
          <a:xfrm>
            <a:off x="5243473" y="3962007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4696A95-A0F2-46F7-8688-22A41280971E}"/>
              </a:ext>
            </a:extLst>
          </p:cNvPr>
          <p:cNvSpPr/>
          <p:nvPr/>
        </p:nvSpPr>
        <p:spPr>
          <a:xfrm>
            <a:off x="4977057" y="3954365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BB3894E-E970-46F2-98C1-70D17E8264F7}"/>
              </a:ext>
            </a:extLst>
          </p:cNvPr>
          <p:cNvSpPr/>
          <p:nvPr/>
        </p:nvSpPr>
        <p:spPr>
          <a:xfrm>
            <a:off x="4977057" y="4198506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E9CFE26-952B-4255-BA0E-0CAE8D3852FB}"/>
              </a:ext>
            </a:extLst>
          </p:cNvPr>
          <p:cNvSpPr/>
          <p:nvPr/>
        </p:nvSpPr>
        <p:spPr>
          <a:xfrm>
            <a:off x="4516815" y="4260445"/>
            <a:ext cx="144016" cy="144016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51BDD31-AC4A-40DB-83B0-76F4AB0F8C09}"/>
              </a:ext>
            </a:extLst>
          </p:cNvPr>
          <p:cNvSpPr/>
          <p:nvPr/>
        </p:nvSpPr>
        <p:spPr>
          <a:xfrm>
            <a:off x="5121073" y="4530528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09BEA79-2FCE-4E95-9E8D-B80660211ADF}"/>
              </a:ext>
            </a:extLst>
          </p:cNvPr>
          <p:cNvSpPr/>
          <p:nvPr/>
        </p:nvSpPr>
        <p:spPr>
          <a:xfrm>
            <a:off x="4407653" y="4928548"/>
            <a:ext cx="144016" cy="144016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F0887F4-2462-4CEB-BC26-2B5F2FA2CD09}"/>
              </a:ext>
            </a:extLst>
          </p:cNvPr>
          <p:cNvSpPr/>
          <p:nvPr/>
        </p:nvSpPr>
        <p:spPr>
          <a:xfrm>
            <a:off x="4833041" y="4570592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7CFAC53-6AB3-4BD6-9C83-F2CBFF5E226D}"/>
              </a:ext>
            </a:extLst>
          </p:cNvPr>
          <p:cNvSpPr/>
          <p:nvPr/>
        </p:nvSpPr>
        <p:spPr>
          <a:xfrm>
            <a:off x="5551112" y="4038605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06D9310-AE83-4C16-A748-E86572EFF55F}"/>
              </a:ext>
            </a:extLst>
          </p:cNvPr>
          <p:cNvSpPr/>
          <p:nvPr/>
        </p:nvSpPr>
        <p:spPr>
          <a:xfrm>
            <a:off x="5623257" y="4302382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8A315E8-AE23-4102-8730-01D594A0D6E7}"/>
              </a:ext>
            </a:extLst>
          </p:cNvPr>
          <p:cNvSpPr/>
          <p:nvPr/>
        </p:nvSpPr>
        <p:spPr>
          <a:xfrm>
            <a:off x="5228149" y="4270805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1FC0B257-64BA-4D7B-B847-1373435E9F17}"/>
              </a:ext>
            </a:extLst>
          </p:cNvPr>
          <p:cNvSpPr/>
          <p:nvPr/>
        </p:nvSpPr>
        <p:spPr>
          <a:xfrm>
            <a:off x="5518186" y="4524518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C555F20-E241-4A2C-852F-216BE544ACAE}"/>
              </a:ext>
            </a:extLst>
          </p:cNvPr>
          <p:cNvSpPr/>
          <p:nvPr/>
        </p:nvSpPr>
        <p:spPr>
          <a:xfrm>
            <a:off x="5329219" y="4652562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A0A0AD5-2001-4551-8A3D-310B7B51CDDD}"/>
              </a:ext>
            </a:extLst>
          </p:cNvPr>
          <p:cNvSpPr/>
          <p:nvPr/>
        </p:nvSpPr>
        <p:spPr>
          <a:xfrm>
            <a:off x="5662202" y="4856540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996CB49-3C87-4CBF-BE6E-9DE33BD2F61C}"/>
              </a:ext>
            </a:extLst>
          </p:cNvPr>
          <p:cNvSpPr/>
          <p:nvPr/>
        </p:nvSpPr>
        <p:spPr>
          <a:xfrm>
            <a:off x="5099457" y="4861157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6F27919-A32A-4492-B479-BE4F59EA97EA}"/>
              </a:ext>
            </a:extLst>
          </p:cNvPr>
          <p:cNvSpPr/>
          <p:nvPr/>
        </p:nvSpPr>
        <p:spPr>
          <a:xfrm>
            <a:off x="5284317" y="5139619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5F053C94-9139-4F30-BDF9-C67F91F6BD96}"/>
              </a:ext>
            </a:extLst>
          </p:cNvPr>
          <p:cNvSpPr/>
          <p:nvPr/>
        </p:nvSpPr>
        <p:spPr>
          <a:xfrm>
            <a:off x="4689025" y="4824596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420DAD9-5602-40CE-AC9D-2155BC706F53}"/>
              </a:ext>
            </a:extLst>
          </p:cNvPr>
          <p:cNvSpPr/>
          <p:nvPr/>
        </p:nvSpPr>
        <p:spPr>
          <a:xfrm>
            <a:off x="4087568" y="5298681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5CE75A6-1D03-4C2C-8708-080F69775E07}"/>
              </a:ext>
            </a:extLst>
          </p:cNvPr>
          <p:cNvSpPr/>
          <p:nvPr/>
        </p:nvSpPr>
        <p:spPr>
          <a:xfrm>
            <a:off x="4842844" y="5085638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DA06D62-2113-4BEB-A154-2CD3C59320A9}"/>
              </a:ext>
            </a:extLst>
          </p:cNvPr>
          <p:cNvCxnSpPr>
            <a:cxnSpLocks/>
          </p:cNvCxnSpPr>
          <p:nvPr/>
        </p:nvCxnSpPr>
        <p:spPr>
          <a:xfrm flipV="1">
            <a:off x="3451270" y="3143490"/>
            <a:ext cx="1406437" cy="22992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6E80E29-EAE4-45DF-8701-E0C1B53D81F4}"/>
              </a:ext>
            </a:extLst>
          </p:cNvPr>
          <p:cNvCxnSpPr/>
          <p:nvPr/>
        </p:nvCxnSpPr>
        <p:spPr>
          <a:xfrm flipH="1">
            <a:off x="3206051" y="3143490"/>
            <a:ext cx="1238249" cy="199612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E90F443-14D5-4437-B0E4-7D71D91A549B}"/>
              </a:ext>
            </a:extLst>
          </p:cNvPr>
          <p:cNvCxnSpPr/>
          <p:nvPr/>
        </p:nvCxnSpPr>
        <p:spPr>
          <a:xfrm flipH="1">
            <a:off x="3926131" y="3413045"/>
            <a:ext cx="1238249" cy="199612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1AD496-8007-44F4-ADA8-C66CC027B089}"/>
              </a:ext>
            </a:extLst>
          </p:cNvPr>
          <p:cNvCxnSpPr>
            <a:cxnSpLocks/>
          </p:cNvCxnSpPr>
          <p:nvPr/>
        </p:nvCxnSpPr>
        <p:spPr>
          <a:xfrm flipH="1" flipV="1">
            <a:off x="3551197" y="4591245"/>
            <a:ext cx="302926" cy="19797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65AA499-1980-450B-8306-E16CB45CBA90}"/>
              </a:ext>
            </a:extLst>
          </p:cNvPr>
          <p:cNvSpPr/>
          <p:nvPr/>
        </p:nvSpPr>
        <p:spPr>
          <a:xfrm>
            <a:off x="3457704" y="4714608"/>
            <a:ext cx="326065" cy="261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114D7CE-EC18-4C1D-A257-9D07B41AC903}"/>
              </a:ext>
            </a:extLst>
          </p:cNvPr>
          <p:cNvSpPr/>
          <p:nvPr/>
        </p:nvSpPr>
        <p:spPr>
          <a:xfrm>
            <a:off x="4116352" y="4272319"/>
            <a:ext cx="326065" cy="261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78D43A7-840B-404A-9728-553EEA11B519}"/>
              </a:ext>
            </a:extLst>
          </p:cNvPr>
          <p:cNvCxnSpPr>
            <a:cxnSpLocks/>
          </p:cNvCxnSpPr>
          <p:nvPr/>
        </p:nvCxnSpPr>
        <p:spPr>
          <a:xfrm flipH="1" flipV="1">
            <a:off x="4271277" y="4139808"/>
            <a:ext cx="302926" cy="19797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AA866119-5F30-46E6-AC67-C5AF5CAC108F}"/>
              </a:ext>
            </a:extLst>
          </p:cNvPr>
          <p:cNvSpPr/>
          <p:nvPr/>
        </p:nvSpPr>
        <p:spPr>
          <a:xfrm>
            <a:off x="4116352" y="3946679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C42A83-40AD-4A16-996E-B245DA9BC0B2}"/>
              </a:ext>
            </a:extLst>
          </p:cNvPr>
          <p:cNvSpPr/>
          <p:nvPr/>
        </p:nvSpPr>
        <p:spPr>
          <a:xfrm>
            <a:off x="827584" y="1584132"/>
            <a:ext cx="3861428" cy="2667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41E11BD-F1DD-485C-8776-0197708F5E9E}"/>
              </a:ext>
            </a:extLst>
          </p:cNvPr>
          <p:cNvSpPr/>
          <p:nvPr/>
        </p:nvSpPr>
        <p:spPr>
          <a:xfrm>
            <a:off x="3990767" y="3885233"/>
            <a:ext cx="416886" cy="2667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C82664-BF56-4236-AB7D-7ACDF8489001}"/>
              </a:ext>
            </a:extLst>
          </p:cNvPr>
          <p:cNvCxnSpPr>
            <a:endCxn id="133" idx="0"/>
          </p:cNvCxnSpPr>
          <p:nvPr/>
        </p:nvCxnSpPr>
        <p:spPr>
          <a:xfrm>
            <a:off x="2757044" y="1850834"/>
            <a:ext cx="1442166" cy="20343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843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SVM Principle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6229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section, we are going to talk about SVM (Support Vector Machine) Principle.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will use SVM for classification although we can use SVM for something else called regression which we discussed about in the first section.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SVM attempts to create a hyperplane. A hyperplane is used to divide the data using a straight so like a plane of n-dimensional linear plane to divide the data.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hyperplane can be something like this.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https://techwithtim.net/tutorials/machine-learning-python/svm-2/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399B70-7970-4742-A469-BC7CC2B63030}"/>
              </a:ext>
            </a:extLst>
          </p:cNvPr>
          <p:cNvCxnSpPr/>
          <p:nvPr/>
        </p:nvCxnSpPr>
        <p:spPr>
          <a:xfrm>
            <a:off x="2220731" y="6162151"/>
            <a:ext cx="4464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CD3D07-8E5E-4020-B677-1013A534797A}"/>
              </a:ext>
            </a:extLst>
          </p:cNvPr>
          <p:cNvCxnSpPr>
            <a:cxnSpLocks/>
          </p:cNvCxnSpPr>
          <p:nvPr/>
        </p:nvCxnSpPr>
        <p:spPr>
          <a:xfrm flipV="1">
            <a:off x="2220731" y="3857895"/>
            <a:ext cx="0" cy="230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D507370-E160-48FC-AEED-190804E6CD26}"/>
              </a:ext>
            </a:extLst>
          </p:cNvPr>
          <p:cNvSpPr/>
          <p:nvPr/>
        </p:nvSpPr>
        <p:spPr>
          <a:xfrm>
            <a:off x="2940812" y="414592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8DA15E-8BAE-428F-9611-B6B613700A68}"/>
              </a:ext>
            </a:extLst>
          </p:cNvPr>
          <p:cNvSpPr/>
          <p:nvPr/>
        </p:nvSpPr>
        <p:spPr>
          <a:xfrm>
            <a:off x="3215612" y="424145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2FF7766-4DE3-47E3-AEF3-58F4FC7B8081}"/>
              </a:ext>
            </a:extLst>
          </p:cNvPr>
          <p:cNvSpPr/>
          <p:nvPr/>
        </p:nvSpPr>
        <p:spPr>
          <a:xfrm>
            <a:off x="2796796" y="4289944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8DCC898-F9E4-4AC1-9DB5-CF7BF40AA42C}"/>
              </a:ext>
            </a:extLst>
          </p:cNvPr>
          <p:cNvSpPr/>
          <p:nvPr/>
        </p:nvSpPr>
        <p:spPr>
          <a:xfrm>
            <a:off x="2949196" y="447795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8178E5-6138-4B46-A386-6F7F4687092B}"/>
              </a:ext>
            </a:extLst>
          </p:cNvPr>
          <p:cNvSpPr/>
          <p:nvPr/>
        </p:nvSpPr>
        <p:spPr>
          <a:xfrm>
            <a:off x="2760229" y="4605994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945185-96F5-4AF8-B784-619A94ACC7E3}"/>
              </a:ext>
            </a:extLst>
          </p:cNvPr>
          <p:cNvSpPr/>
          <p:nvPr/>
        </p:nvSpPr>
        <p:spPr>
          <a:xfrm>
            <a:off x="3093212" y="480997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57C862E-5FAB-4391-BB80-AA3470A191F1}"/>
              </a:ext>
            </a:extLst>
          </p:cNvPr>
          <p:cNvSpPr/>
          <p:nvPr/>
        </p:nvSpPr>
        <p:spPr>
          <a:xfrm>
            <a:off x="2616213" y="475001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2A6845C-06BC-4F67-B2F7-BCF4CA15FADC}"/>
              </a:ext>
            </a:extLst>
          </p:cNvPr>
          <p:cNvSpPr/>
          <p:nvPr/>
        </p:nvSpPr>
        <p:spPr>
          <a:xfrm>
            <a:off x="2805180" y="4850036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4DA3B78-803A-44BF-9F26-D15B58B366F8}"/>
              </a:ext>
            </a:extLst>
          </p:cNvPr>
          <p:cNvSpPr/>
          <p:nvPr/>
        </p:nvSpPr>
        <p:spPr>
          <a:xfrm>
            <a:off x="3481941" y="447194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14DBABB-126A-4312-BB08-6469C10B4874}"/>
              </a:ext>
            </a:extLst>
          </p:cNvPr>
          <p:cNvSpPr/>
          <p:nvPr/>
        </p:nvSpPr>
        <p:spPr>
          <a:xfrm>
            <a:off x="3756741" y="456746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5D60E85-A1D6-4AD3-A1EF-B552C6E88DB2}"/>
              </a:ext>
            </a:extLst>
          </p:cNvPr>
          <p:cNvSpPr/>
          <p:nvPr/>
        </p:nvSpPr>
        <p:spPr>
          <a:xfrm>
            <a:off x="3337925" y="4615956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A980E0-FE03-477E-816E-2478F6D098DD}"/>
              </a:ext>
            </a:extLst>
          </p:cNvPr>
          <p:cNvSpPr/>
          <p:nvPr/>
        </p:nvSpPr>
        <p:spPr>
          <a:xfrm>
            <a:off x="3490325" y="480396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4CC9CD8-EB56-49D0-B3D2-92ADAFA38344}"/>
              </a:ext>
            </a:extLst>
          </p:cNvPr>
          <p:cNvSpPr/>
          <p:nvPr/>
        </p:nvSpPr>
        <p:spPr>
          <a:xfrm>
            <a:off x="3301358" y="4932006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7E44F3C-2ECA-41E9-BC3F-154ED5EB8C5C}"/>
              </a:ext>
            </a:extLst>
          </p:cNvPr>
          <p:cNvSpPr/>
          <p:nvPr/>
        </p:nvSpPr>
        <p:spPr>
          <a:xfrm>
            <a:off x="3634341" y="5135984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06DC94-C5BB-45E1-A169-D11F67EA8DC1}"/>
              </a:ext>
            </a:extLst>
          </p:cNvPr>
          <p:cNvSpPr/>
          <p:nvPr/>
        </p:nvSpPr>
        <p:spPr>
          <a:xfrm>
            <a:off x="3157342" y="507602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FCFAEFB-5B8E-40D4-9866-89065DD8C02E}"/>
              </a:ext>
            </a:extLst>
          </p:cNvPr>
          <p:cNvSpPr/>
          <p:nvPr/>
        </p:nvSpPr>
        <p:spPr>
          <a:xfrm>
            <a:off x="3346309" y="517604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ADA2B8E-CB19-4ACF-9136-C692872E82AB}"/>
              </a:ext>
            </a:extLst>
          </p:cNvPr>
          <p:cNvSpPr/>
          <p:nvPr/>
        </p:nvSpPr>
        <p:spPr>
          <a:xfrm>
            <a:off x="2890081" y="5189944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3E04FA-E22F-4590-8168-37E8410180BF}"/>
              </a:ext>
            </a:extLst>
          </p:cNvPr>
          <p:cNvSpPr/>
          <p:nvPr/>
        </p:nvSpPr>
        <p:spPr>
          <a:xfrm>
            <a:off x="2746065" y="533396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E16F7D-2580-42B1-BA49-092C0C2DDAED}"/>
              </a:ext>
            </a:extLst>
          </p:cNvPr>
          <p:cNvSpPr/>
          <p:nvPr/>
        </p:nvSpPr>
        <p:spPr>
          <a:xfrm>
            <a:off x="2935032" y="5433986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FBF8D00-6481-4BF3-AD67-DA36AEA605C9}"/>
              </a:ext>
            </a:extLst>
          </p:cNvPr>
          <p:cNvSpPr/>
          <p:nvPr/>
        </p:nvSpPr>
        <p:spPr>
          <a:xfrm>
            <a:off x="5568035" y="4206825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16CD664-0403-4EB6-BC56-0EC3DFB57882}"/>
              </a:ext>
            </a:extLst>
          </p:cNvPr>
          <p:cNvSpPr/>
          <p:nvPr/>
        </p:nvSpPr>
        <p:spPr>
          <a:xfrm>
            <a:off x="5410281" y="4589445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86B54E-AA3F-401F-A117-8ACB1A969041}"/>
              </a:ext>
            </a:extLst>
          </p:cNvPr>
          <p:cNvSpPr/>
          <p:nvPr/>
        </p:nvSpPr>
        <p:spPr>
          <a:xfrm>
            <a:off x="5143865" y="4581803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F5ED59B-F84F-45CE-8684-E7CE2B86EF1B}"/>
              </a:ext>
            </a:extLst>
          </p:cNvPr>
          <p:cNvSpPr/>
          <p:nvPr/>
        </p:nvSpPr>
        <p:spPr>
          <a:xfrm>
            <a:off x="5143865" y="4825944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88C28CD-CA50-41DD-A1B8-27FEA6891150}"/>
              </a:ext>
            </a:extLst>
          </p:cNvPr>
          <p:cNvSpPr/>
          <p:nvPr/>
        </p:nvSpPr>
        <p:spPr>
          <a:xfrm>
            <a:off x="4954898" y="4953988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3EA0757-F7ED-49A5-8E9C-7638B2F95F7E}"/>
              </a:ext>
            </a:extLst>
          </p:cNvPr>
          <p:cNvSpPr/>
          <p:nvPr/>
        </p:nvSpPr>
        <p:spPr>
          <a:xfrm>
            <a:off x="5287881" y="5157966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84CC56B-660C-419C-B7E5-8D36AEF9CE7D}"/>
              </a:ext>
            </a:extLst>
          </p:cNvPr>
          <p:cNvSpPr/>
          <p:nvPr/>
        </p:nvSpPr>
        <p:spPr>
          <a:xfrm>
            <a:off x="4574461" y="5555986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2850EB2-7DA3-42B4-82B1-089D6283DD1F}"/>
              </a:ext>
            </a:extLst>
          </p:cNvPr>
          <p:cNvSpPr/>
          <p:nvPr/>
        </p:nvSpPr>
        <p:spPr>
          <a:xfrm>
            <a:off x="4999849" y="5198030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1547723-4C65-4B22-9CA8-04BF32D5B825}"/>
              </a:ext>
            </a:extLst>
          </p:cNvPr>
          <p:cNvSpPr/>
          <p:nvPr/>
        </p:nvSpPr>
        <p:spPr>
          <a:xfrm>
            <a:off x="5717920" y="4666043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15F9910-9404-4FC4-ABAC-F45A176D3D4F}"/>
              </a:ext>
            </a:extLst>
          </p:cNvPr>
          <p:cNvSpPr/>
          <p:nvPr/>
        </p:nvSpPr>
        <p:spPr>
          <a:xfrm>
            <a:off x="5790065" y="4929820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CEEAA2C-B588-4303-8936-F5A851C70EF6}"/>
              </a:ext>
            </a:extLst>
          </p:cNvPr>
          <p:cNvSpPr/>
          <p:nvPr/>
        </p:nvSpPr>
        <p:spPr>
          <a:xfrm>
            <a:off x="5394957" y="4898243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1FFD05D-E3FD-415A-91D0-CB96EFA22A9B}"/>
              </a:ext>
            </a:extLst>
          </p:cNvPr>
          <p:cNvSpPr/>
          <p:nvPr/>
        </p:nvSpPr>
        <p:spPr>
          <a:xfrm>
            <a:off x="5684994" y="5151956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0393D1B-5C7C-4488-846B-433E71FCBFB3}"/>
              </a:ext>
            </a:extLst>
          </p:cNvPr>
          <p:cNvSpPr/>
          <p:nvPr/>
        </p:nvSpPr>
        <p:spPr>
          <a:xfrm>
            <a:off x="5496027" y="5280000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D115F93-9037-48D3-9FA5-3AC089D49AC3}"/>
              </a:ext>
            </a:extLst>
          </p:cNvPr>
          <p:cNvSpPr/>
          <p:nvPr/>
        </p:nvSpPr>
        <p:spPr>
          <a:xfrm>
            <a:off x="5829010" y="5483978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68A1E21-A3F0-4051-B153-E9D633C2610F}"/>
              </a:ext>
            </a:extLst>
          </p:cNvPr>
          <p:cNvSpPr/>
          <p:nvPr/>
        </p:nvSpPr>
        <p:spPr>
          <a:xfrm>
            <a:off x="5266265" y="5488595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EA693A5-84C5-4070-AEEF-AB802C1687A4}"/>
              </a:ext>
            </a:extLst>
          </p:cNvPr>
          <p:cNvSpPr/>
          <p:nvPr/>
        </p:nvSpPr>
        <p:spPr>
          <a:xfrm>
            <a:off x="5451125" y="5767057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0803856-AEAB-4246-8689-E7B441D92BF9}"/>
              </a:ext>
            </a:extLst>
          </p:cNvPr>
          <p:cNvSpPr/>
          <p:nvPr/>
        </p:nvSpPr>
        <p:spPr>
          <a:xfrm>
            <a:off x="4855833" y="5452034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CD740AF-7E87-4BBF-95BA-5D351F9F2F79}"/>
              </a:ext>
            </a:extLst>
          </p:cNvPr>
          <p:cNvSpPr/>
          <p:nvPr/>
        </p:nvSpPr>
        <p:spPr>
          <a:xfrm>
            <a:off x="4530350" y="5835111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C2BD22-9009-4926-9CC8-D80F79E86467}"/>
              </a:ext>
            </a:extLst>
          </p:cNvPr>
          <p:cNvSpPr/>
          <p:nvPr/>
        </p:nvSpPr>
        <p:spPr>
          <a:xfrm>
            <a:off x="5009652" y="5713076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C8C0470-9D25-4438-B08B-D7484783595C}"/>
              </a:ext>
            </a:extLst>
          </p:cNvPr>
          <p:cNvCxnSpPr>
            <a:cxnSpLocks/>
          </p:cNvCxnSpPr>
          <p:nvPr/>
        </p:nvCxnSpPr>
        <p:spPr>
          <a:xfrm flipV="1">
            <a:off x="3778357" y="3857895"/>
            <a:ext cx="1221492" cy="1999197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26F7924-5811-4ECE-A9C7-7A7FCD2921A4}"/>
              </a:ext>
            </a:extLst>
          </p:cNvPr>
          <p:cNvSpPr/>
          <p:nvPr/>
        </p:nvSpPr>
        <p:spPr>
          <a:xfrm>
            <a:off x="858681" y="2664027"/>
            <a:ext cx="3774768" cy="2517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372F8F8-8AAB-4DAD-99AD-A2A256B9EE29}"/>
              </a:ext>
            </a:extLst>
          </p:cNvPr>
          <p:cNvCxnSpPr>
            <a:stCxn id="52" idx="2"/>
          </p:cNvCxnSpPr>
          <p:nvPr/>
        </p:nvCxnSpPr>
        <p:spPr>
          <a:xfrm>
            <a:off x="2746065" y="2915783"/>
            <a:ext cx="1825935" cy="15430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SVM Principle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1427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can see the hyperplane divide the data points into the green points on the right hand side and red points on the left hand side.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Now, how do we create the hyperplane. The parameters for the hyperplane is what we need to do.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https://techwithtim.net/tutorials/machine-learning-python/svm-2/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99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SVM Principle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4357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One the left hand side, we draw a hyperplane, the distances between the closest points to the hyperplane are the same.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On the right hand side, we  draw another hyperplane, the distance between the closest points to the hyperplane are the same.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Which one is the best hyperplane?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https://techwithtim.net/tutorials/machine-learning-python/svm-2/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399B70-7970-4742-A469-BC7CC2B63030}"/>
              </a:ext>
            </a:extLst>
          </p:cNvPr>
          <p:cNvCxnSpPr>
            <a:cxnSpLocks/>
          </p:cNvCxnSpPr>
          <p:nvPr/>
        </p:nvCxnSpPr>
        <p:spPr>
          <a:xfrm>
            <a:off x="553289" y="5673390"/>
            <a:ext cx="3752295" cy="2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CD3D07-8E5E-4020-B677-1013A534797A}"/>
              </a:ext>
            </a:extLst>
          </p:cNvPr>
          <p:cNvCxnSpPr>
            <a:cxnSpLocks/>
          </p:cNvCxnSpPr>
          <p:nvPr/>
        </p:nvCxnSpPr>
        <p:spPr>
          <a:xfrm flipV="1">
            <a:off x="553289" y="3369134"/>
            <a:ext cx="0" cy="230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D507370-E160-48FC-AEED-190804E6CD26}"/>
              </a:ext>
            </a:extLst>
          </p:cNvPr>
          <p:cNvSpPr/>
          <p:nvPr/>
        </p:nvSpPr>
        <p:spPr>
          <a:xfrm>
            <a:off x="1273370" y="365716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8DA15E-8BAE-428F-9611-B6B613700A68}"/>
              </a:ext>
            </a:extLst>
          </p:cNvPr>
          <p:cNvSpPr/>
          <p:nvPr/>
        </p:nvSpPr>
        <p:spPr>
          <a:xfrm>
            <a:off x="1548170" y="375269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2FF7766-4DE3-47E3-AEF3-58F4FC7B8081}"/>
              </a:ext>
            </a:extLst>
          </p:cNvPr>
          <p:cNvSpPr/>
          <p:nvPr/>
        </p:nvSpPr>
        <p:spPr>
          <a:xfrm>
            <a:off x="1129354" y="380118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8DCC898-F9E4-4AC1-9DB5-CF7BF40AA42C}"/>
              </a:ext>
            </a:extLst>
          </p:cNvPr>
          <p:cNvSpPr/>
          <p:nvPr/>
        </p:nvSpPr>
        <p:spPr>
          <a:xfrm>
            <a:off x="1281754" y="3989189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8178E5-6138-4B46-A386-6F7F4687092B}"/>
              </a:ext>
            </a:extLst>
          </p:cNvPr>
          <p:cNvSpPr/>
          <p:nvPr/>
        </p:nvSpPr>
        <p:spPr>
          <a:xfrm>
            <a:off x="1092787" y="411723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945185-96F5-4AF8-B784-619A94ACC7E3}"/>
              </a:ext>
            </a:extLst>
          </p:cNvPr>
          <p:cNvSpPr/>
          <p:nvPr/>
        </p:nvSpPr>
        <p:spPr>
          <a:xfrm>
            <a:off x="1425770" y="432121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57C862E-5FAB-4391-BB80-AA3470A191F1}"/>
              </a:ext>
            </a:extLst>
          </p:cNvPr>
          <p:cNvSpPr/>
          <p:nvPr/>
        </p:nvSpPr>
        <p:spPr>
          <a:xfrm>
            <a:off x="948771" y="4261249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2A6845C-06BC-4F67-B2F7-BCF4CA15FADC}"/>
              </a:ext>
            </a:extLst>
          </p:cNvPr>
          <p:cNvSpPr/>
          <p:nvPr/>
        </p:nvSpPr>
        <p:spPr>
          <a:xfrm>
            <a:off x="1137738" y="4361275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4DA3B78-803A-44BF-9F26-D15B58B366F8}"/>
              </a:ext>
            </a:extLst>
          </p:cNvPr>
          <p:cNvSpPr/>
          <p:nvPr/>
        </p:nvSpPr>
        <p:spPr>
          <a:xfrm>
            <a:off x="1814499" y="3983179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14DBABB-126A-4312-BB08-6469C10B4874}"/>
              </a:ext>
            </a:extLst>
          </p:cNvPr>
          <p:cNvSpPr/>
          <p:nvPr/>
        </p:nvSpPr>
        <p:spPr>
          <a:xfrm>
            <a:off x="2269825" y="3606872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5D60E85-A1D6-4AD3-A1EF-B552C6E88DB2}"/>
              </a:ext>
            </a:extLst>
          </p:cNvPr>
          <p:cNvSpPr/>
          <p:nvPr/>
        </p:nvSpPr>
        <p:spPr>
          <a:xfrm>
            <a:off x="1670483" y="4127195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A980E0-FE03-477E-816E-2478F6D098DD}"/>
              </a:ext>
            </a:extLst>
          </p:cNvPr>
          <p:cNvSpPr/>
          <p:nvPr/>
        </p:nvSpPr>
        <p:spPr>
          <a:xfrm>
            <a:off x="1822883" y="4315201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4CC9CD8-EB56-49D0-B3D2-92ADAFA38344}"/>
              </a:ext>
            </a:extLst>
          </p:cNvPr>
          <p:cNvSpPr/>
          <p:nvPr/>
        </p:nvSpPr>
        <p:spPr>
          <a:xfrm>
            <a:off x="1633916" y="4443245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7E44F3C-2ECA-41E9-BC3F-154ED5EB8C5C}"/>
              </a:ext>
            </a:extLst>
          </p:cNvPr>
          <p:cNvSpPr/>
          <p:nvPr/>
        </p:nvSpPr>
        <p:spPr>
          <a:xfrm>
            <a:off x="1966899" y="4647223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06DC94-C5BB-45E1-A169-D11F67EA8DC1}"/>
              </a:ext>
            </a:extLst>
          </p:cNvPr>
          <p:cNvSpPr/>
          <p:nvPr/>
        </p:nvSpPr>
        <p:spPr>
          <a:xfrm>
            <a:off x="1489900" y="458726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FCFAEFB-5B8E-40D4-9866-89065DD8C02E}"/>
              </a:ext>
            </a:extLst>
          </p:cNvPr>
          <p:cNvSpPr/>
          <p:nvPr/>
        </p:nvSpPr>
        <p:spPr>
          <a:xfrm>
            <a:off x="1678867" y="468728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ADA2B8E-CB19-4ACF-9136-C692872E82AB}"/>
              </a:ext>
            </a:extLst>
          </p:cNvPr>
          <p:cNvSpPr/>
          <p:nvPr/>
        </p:nvSpPr>
        <p:spPr>
          <a:xfrm>
            <a:off x="1222639" y="470118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3E04FA-E22F-4590-8168-37E8410180BF}"/>
              </a:ext>
            </a:extLst>
          </p:cNvPr>
          <p:cNvSpPr/>
          <p:nvPr/>
        </p:nvSpPr>
        <p:spPr>
          <a:xfrm>
            <a:off x="1078623" y="4845199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E16F7D-2580-42B1-BA49-092C0C2DDAED}"/>
              </a:ext>
            </a:extLst>
          </p:cNvPr>
          <p:cNvSpPr/>
          <p:nvPr/>
        </p:nvSpPr>
        <p:spPr>
          <a:xfrm>
            <a:off x="1267590" y="4945225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FBF8D00-6481-4BF3-AD67-DA36AEA605C9}"/>
              </a:ext>
            </a:extLst>
          </p:cNvPr>
          <p:cNvSpPr/>
          <p:nvPr/>
        </p:nvSpPr>
        <p:spPr>
          <a:xfrm>
            <a:off x="3900593" y="3718064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16CD664-0403-4EB6-BC56-0EC3DFB57882}"/>
              </a:ext>
            </a:extLst>
          </p:cNvPr>
          <p:cNvSpPr/>
          <p:nvPr/>
        </p:nvSpPr>
        <p:spPr>
          <a:xfrm>
            <a:off x="3742839" y="4100684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86B54E-AA3F-401F-A117-8ACB1A969041}"/>
              </a:ext>
            </a:extLst>
          </p:cNvPr>
          <p:cNvSpPr/>
          <p:nvPr/>
        </p:nvSpPr>
        <p:spPr>
          <a:xfrm>
            <a:off x="3476423" y="4093042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F5ED59B-F84F-45CE-8684-E7CE2B86EF1B}"/>
              </a:ext>
            </a:extLst>
          </p:cNvPr>
          <p:cNvSpPr/>
          <p:nvPr/>
        </p:nvSpPr>
        <p:spPr>
          <a:xfrm>
            <a:off x="3476423" y="4337183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88C28CD-CA50-41DD-A1B8-27FEA6891150}"/>
              </a:ext>
            </a:extLst>
          </p:cNvPr>
          <p:cNvSpPr/>
          <p:nvPr/>
        </p:nvSpPr>
        <p:spPr>
          <a:xfrm>
            <a:off x="3016181" y="4399122"/>
            <a:ext cx="144016" cy="144016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3EA0757-F7ED-49A5-8E9C-7638B2F95F7E}"/>
              </a:ext>
            </a:extLst>
          </p:cNvPr>
          <p:cNvSpPr/>
          <p:nvPr/>
        </p:nvSpPr>
        <p:spPr>
          <a:xfrm>
            <a:off x="3620439" y="4669205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84CC56B-660C-419C-B7E5-8D36AEF9CE7D}"/>
              </a:ext>
            </a:extLst>
          </p:cNvPr>
          <p:cNvSpPr/>
          <p:nvPr/>
        </p:nvSpPr>
        <p:spPr>
          <a:xfrm>
            <a:off x="2907019" y="5067225"/>
            <a:ext cx="144016" cy="144016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2850EB2-7DA3-42B4-82B1-089D6283DD1F}"/>
              </a:ext>
            </a:extLst>
          </p:cNvPr>
          <p:cNvSpPr/>
          <p:nvPr/>
        </p:nvSpPr>
        <p:spPr>
          <a:xfrm>
            <a:off x="3332407" y="4709269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1547723-4C65-4B22-9CA8-04BF32D5B825}"/>
              </a:ext>
            </a:extLst>
          </p:cNvPr>
          <p:cNvSpPr/>
          <p:nvPr/>
        </p:nvSpPr>
        <p:spPr>
          <a:xfrm>
            <a:off x="4050478" y="4177282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15F9910-9404-4FC4-ABAC-F45A176D3D4F}"/>
              </a:ext>
            </a:extLst>
          </p:cNvPr>
          <p:cNvSpPr/>
          <p:nvPr/>
        </p:nvSpPr>
        <p:spPr>
          <a:xfrm>
            <a:off x="4122623" y="4441059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CEEAA2C-B588-4303-8936-F5A851C70EF6}"/>
              </a:ext>
            </a:extLst>
          </p:cNvPr>
          <p:cNvSpPr/>
          <p:nvPr/>
        </p:nvSpPr>
        <p:spPr>
          <a:xfrm>
            <a:off x="3727515" y="4409482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1FFD05D-E3FD-415A-91D0-CB96EFA22A9B}"/>
              </a:ext>
            </a:extLst>
          </p:cNvPr>
          <p:cNvSpPr/>
          <p:nvPr/>
        </p:nvSpPr>
        <p:spPr>
          <a:xfrm>
            <a:off x="4017552" y="4663195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0393D1B-5C7C-4488-846B-433E71FCBFB3}"/>
              </a:ext>
            </a:extLst>
          </p:cNvPr>
          <p:cNvSpPr/>
          <p:nvPr/>
        </p:nvSpPr>
        <p:spPr>
          <a:xfrm>
            <a:off x="3828585" y="4791239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D115F93-9037-48D3-9FA5-3AC089D49AC3}"/>
              </a:ext>
            </a:extLst>
          </p:cNvPr>
          <p:cNvSpPr/>
          <p:nvPr/>
        </p:nvSpPr>
        <p:spPr>
          <a:xfrm>
            <a:off x="4161568" y="4995217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68A1E21-A3F0-4051-B153-E9D633C2610F}"/>
              </a:ext>
            </a:extLst>
          </p:cNvPr>
          <p:cNvSpPr/>
          <p:nvPr/>
        </p:nvSpPr>
        <p:spPr>
          <a:xfrm>
            <a:off x="3598823" y="4999834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EA693A5-84C5-4070-AEEF-AB802C1687A4}"/>
              </a:ext>
            </a:extLst>
          </p:cNvPr>
          <p:cNvSpPr/>
          <p:nvPr/>
        </p:nvSpPr>
        <p:spPr>
          <a:xfrm>
            <a:off x="3783683" y="5278296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0803856-AEAB-4246-8689-E7B441D92BF9}"/>
              </a:ext>
            </a:extLst>
          </p:cNvPr>
          <p:cNvSpPr/>
          <p:nvPr/>
        </p:nvSpPr>
        <p:spPr>
          <a:xfrm>
            <a:off x="3188391" y="4963273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CD740AF-7E87-4BBF-95BA-5D351F9F2F79}"/>
              </a:ext>
            </a:extLst>
          </p:cNvPr>
          <p:cNvSpPr/>
          <p:nvPr/>
        </p:nvSpPr>
        <p:spPr>
          <a:xfrm>
            <a:off x="2586934" y="5437358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C2BD22-9009-4926-9CC8-D80F79E86467}"/>
              </a:ext>
            </a:extLst>
          </p:cNvPr>
          <p:cNvSpPr/>
          <p:nvPr/>
        </p:nvSpPr>
        <p:spPr>
          <a:xfrm>
            <a:off x="3342210" y="5224315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C8C0470-9D25-4438-B08B-D7484783595C}"/>
              </a:ext>
            </a:extLst>
          </p:cNvPr>
          <p:cNvCxnSpPr>
            <a:cxnSpLocks/>
          </p:cNvCxnSpPr>
          <p:nvPr/>
        </p:nvCxnSpPr>
        <p:spPr>
          <a:xfrm flipV="1">
            <a:off x="2110915" y="3369134"/>
            <a:ext cx="1221492" cy="19991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757A05D-8690-44EE-B572-A2D9AA20290B}"/>
              </a:ext>
            </a:extLst>
          </p:cNvPr>
          <p:cNvSpPr/>
          <p:nvPr/>
        </p:nvSpPr>
        <p:spPr>
          <a:xfrm>
            <a:off x="1866930" y="4551618"/>
            <a:ext cx="332983" cy="30166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138D222-DC78-4A07-955C-D0C47EC1696D}"/>
              </a:ext>
            </a:extLst>
          </p:cNvPr>
          <p:cNvSpPr/>
          <p:nvPr/>
        </p:nvSpPr>
        <p:spPr>
          <a:xfrm>
            <a:off x="2891731" y="4329337"/>
            <a:ext cx="332983" cy="30166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AC01DAE-89D9-46A1-A6EC-B4B8A52D01A0}"/>
              </a:ext>
            </a:extLst>
          </p:cNvPr>
          <p:cNvCxnSpPr>
            <a:cxnSpLocks/>
          </p:cNvCxnSpPr>
          <p:nvPr/>
        </p:nvCxnSpPr>
        <p:spPr>
          <a:xfrm>
            <a:off x="2038907" y="4691748"/>
            <a:ext cx="345876" cy="2254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CCAC00-A936-4173-A24E-BC89C48C474F}"/>
              </a:ext>
            </a:extLst>
          </p:cNvPr>
          <p:cNvCxnSpPr>
            <a:cxnSpLocks/>
          </p:cNvCxnSpPr>
          <p:nvPr/>
        </p:nvCxnSpPr>
        <p:spPr>
          <a:xfrm flipH="1" flipV="1">
            <a:off x="2792936" y="4261249"/>
            <a:ext cx="295253" cy="191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ED1A56B-ACF6-44E4-B1E5-31FCE79C4937}"/>
              </a:ext>
            </a:extLst>
          </p:cNvPr>
          <p:cNvCxnSpPr>
            <a:cxnSpLocks/>
          </p:cNvCxnSpPr>
          <p:nvPr/>
        </p:nvCxnSpPr>
        <p:spPr>
          <a:xfrm flipV="1">
            <a:off x="4572000" y="5673390"/>
            <a:ext cx="3947627" cy="2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6398FD3-E391-4D43-9140-5E8483B757F6}"/>
              </a:ext>
            </a:extLst>
          </p:cNvPr>
          <p:cNvCxnSpPr>
            <a:cxnSpLocks/>
          </p:cNvCxnSpPr>
          <p:nvPr/>
        </p:nvCxnSpPr>
        <p:spPr>
          <a:xfrm flipV="1">
            <a:off x="4572000" y="3391010"/>
            <a:ext cx="0" cy="230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8AD8BDF3-29E7-45FC-816E-AFD3B0956489}"/>
              </a:ext>
            </a:extLst>
          </p:cNvPr>
          <p:cNvSpPr/>
          <p:nvPr/>
        </p:nvSpPr>
        <p:spPr>
          <a:xfrm>
            <a:off x="5292081" y="367904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0CAA0BB-46A0-4E22-98A1-7DB489F8E62B}"/>
              </a:ext>
            </a:extLst>
          </p:cNvPr>
          <p:cNvSpPr/>
          <p:nvPr/>
        </p:nvSpPr>
        <p:spPr>
          <a:xfrm>
            <a:off x="5566881" y="3774566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D98BD1B-CABB-4241-AF1A-5246389839AE}"/>
              </a:ext>
            </a:extLst>
          </p:cNvPr>
          <p:cNvSpPr/>
          <p:nvPr/>
        </p:nvSpPr>
        <p:spPr>
          <a:xfrm>
            <a:off x="5148065" y="3823059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6BC5A1C-F019-48BF-9350-544F295236CC}"/>
              </a:ext>
            </a:extLst>
          </p:cNvPr>
          <p:cNvSpPr/>
          <p:nvPr/>
        </p:nvSpPr>
        <p:spPr>
          <a:xfrm>
            <a:off x="5300465" y="4011065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869C84A-0A2F-4988-9363-2382C6DB2FFF}"/>
              </a:ext>
            </a:extLst>
          </p:cNvPr>
          <p:cNvSpPr/>
          <p:nvPr/>
        </p:nvSpPr>
        <p:spPr>
          <a:xfrm>
            <a:off x="5111498" y="4139109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1FC5EF9-AC84-436C-84A7-ACCDA5DF01F2}"/>
              </a:ext>
            </a:extLst>
          </p:cNvPr>
          <p:cNvSpPr/>
          <p:nvPr/>
        </p:nvSpPr>
        <p:spPr>
          <a:xfrm>
            <a:off x="5444481" y="434308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329A011-0EE4-4DBE-A56F-87A35AD924D4}"/>
              </a:ext>
            </a:extLst>
          </p:cNvPr>
          <p:cNvSpPr/>
          <p:nvPr/>
        </p:nvSpPr>
        <p:spPr>
          <a:xfrm>
            <a:off x="4967482" y="4283125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2400FA-1A1E-41E0-BA1E-1BB1BD4B0BD3}"/>
              </a:ext>
            </a:extLst>
          </p:cNvPr>
          <p:cNvSpPr/>
          <p:nvPr/>
        </p:nvSpPr>
        <p:spPr>
          <a:xfrm>
            <a:off x="5156449" y="438315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673E423-18FB-46BB-93ED-C549984DBD7C}"/>
              </a:ext>
            </a:extLst>
          </p:cNvPr>
          <p:cNvSpPr/>
          <p:nvPr/>
        </p:nvSpPr>
        <p:spPr>
          <a:xfrm>
            <a:off x="5833210" y="4005055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30ACB9D-F624-46F9-A267-30D6B3CEEF04}"/>
              </a:ext>
            </a:extLst>
          </p:cNvPr>
          <p:cNvSpPr/>
          <p:nvPr/>
        </p:nvSpPr>
        <p:spPr>
          <a:xfrm>
            <a:off x="6166686" y="3628748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734AF89-5C15-4DA0-ABBF-FBAC18E602A6}"/>
              </a:ext>
            </a:extLst>
          </p:cNvPr>
          <p:cNvSpPr/>
          <p:nvPr/>
        </p:nvSpPr>
        <p:spPr>
          <a:xfrm>
            <a:off x="5689194" y="414907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57A26E5-CC36-49F4-B91C-5879FAF0E11B}"/>
              </a:ext>
            </a:extLst>
          </p:cNvPr>
          <p:cNvSpPr/>
          <p:nvPr/>
        </p:nvSpPr>
        <p:spPr>
          <a:xfrm>
            <a:off x="5841594" y="4337077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6F0DAE2-239E-4F43-8A1D-4B961BA2F1CE}"/>
              </a:ext>
            </a:extLst>
          </p:cNvPr>
          <p:cNvSpPr/>
          <p:nvPr/>
        </p:nvSpPr>
        <p:spPr>
          <a:xfrm>
            <a:off x="5652627" y="446512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6749066-D7AC-4B95-A02C-9648BD11A4FB}"/>
              </a:ext>
            </a:extLst>
          </p:cNvPr>
          <p:cNvSpPr/>
          <p:nvPr/>
        </p:nvSpPr>
        <p:spPr>
          <a:xfrm>
            <a:off x="5985610" y="4669099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C6277CA-0A80-4040-92D0-C09F579EBAA9}"/>
              </a:ext>
            </a:extLst>
          </p:cNvPr>
          <p:cNvSpPr/>
          <p:nvPr/>
        </p:nvSpPr>
        <p:spPr>
          <a:xfrm>
            <a:off x="5508611" y="460913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D23ECF5-3722-481F-BC8C-B18C26E5348F}"/>
              </a:ext>
            </a:extLst>
          </p:cNvPr>
          <p:cNvSpPr/>
          <p:nvPr/>
        </p:nvSpPr>
        <p:spPr>
          <a:xfrm>
            <a:off x="5697578" y="470916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5987B6D-B871-4B8B-89C6-1F37AFB4B9F4}"/>
              </a:ext>
            </a:extLst>
          </p:cNvPr>
          <p:cNvSpPr/>
          <p:nvPr/>
        </p:nvSpPr>
        <p:spPr>
          <a:xfrm>
            <a:off x="5241350" y="4723059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2C4C81D-A90B-43B5-9467-EC7F3B64E290}"/>
              </a:ext>
            </a:extLst>
          </p:cNvPr>
          <p:cNvSpPr/>
          <p:nvPr/>
        </p:nvSpPr>
        <p:spPr>
          <a:xfrm>
            <a:off x="5097334" y="4867075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B3CBA59-1754-4487-BA59-CA09E7C07AC6}"/>
              </a:ext>
            </a:extLst>
          </p:cNvPr>
          <p:cNvSpPr/>
          <p:nvPr/>
        </p:nvSpPr>
        <p:spPr>
          <a:xfrm>
            <a:off x="5286301" y="496710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7686809-DE00-4339-BC7E-D910477F3E27}"/>
              </a:ext>
            </a:extLst>
          </p:cNvPr>
          <p:cNvSpPr/>
          <p:nvPr/>
        </p:nvSpPr>
        <p:spPr>
          <a:xfrm>
            <a:off x="7919304" y="3739940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FF5269C-8DA1-42E4-9830-EAEA621969E7}"/>
              </a:ext>
            </a:extLst>
          </p:cNvPr>
          <p:cNvSpPr/>
          <p:nvPr/>
        </p:nvSpPr>
        <p:spPr>
          <a:xfrm>
            <a:off x="7761550" y="4122560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6E2736A-4709-46B7-94DD-09042A3B26D7}"/>
              </a:ext>
            </a:extLst>
          </p:cNvPr>
          <p:cNvSpPr/>
          <p:nvPr/>
        </p:nvSpPr>
        <p:spPr>
          <a:xfrm>
            <a:off x="7495134" y="4114918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3DD3B47-645D-4501-9CF8-0FEE77B56EB9}"/>
              </a:ext>
            </a:extLst>
          </p:cNvPr>
          <p:cNvSpPr/>
          <p:nvPr/>
        </p:nvSpPr>
        <p:spPr>
          <a:xfrm>
            <a:off x="7495134" y="4359059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1EF917C-F627-4BFB-BD0B-532DCDBF234C}"/>
              </a:ext>
            </a:extLst>
          </p:cNvPr>
          <p:cNvSpPr/>
          <p:nvPr/>
        </p:nvSpPr>
        <p:spPr>
          <a:xfrm>
            <a:off x="7034892" y="4420998"/>
            <a:ext cx="144016" cy="144016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CB8ACC9-83A2-4E71-84BE-77C1DCE547F3}"/>
              </a:ext>
            </a:extLst>
          </p:cNvPr>
          <p:cNvSpPr/>
          <p:nvPr/>
        </p:nvSpPr>
        <p:spPr>
          <a:xfrm>
            <a:off x="7639150" y="4691081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74602A1-55CC-49C4-81AB-5F550AA11614}"/>
              </a:ext>
            </a:extLst>
          </p:cNvPr>
          <p:cNvSpPr/>
          <p:nvPr/>
        </p:nvSpPr>
        <p:spPr>
          <a:xfrm>
            <a:off x="6925730" y="5089101"/>
            <a:ext cx="144016" cy="144016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FFAFF83-3D1C-4432-BC76-3C41247AB896}"/>
              </a:ext>
            </a:extLst>
          </p:cNvPr>
          <p:cNvSpPr/>
          <p:nvPr/>
        </p:nvSpPr>
        <p:spPr>
          <a:xfrm>
            <a:off x="7351118" y="4731145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C9A08AA-6AB1-4DB4-B2D6-58C39D880E0E}"/>
              </a:ext>
            </a:extLst>
          </p:cNvPr>
          <p:cNvSpPr/>
          <p:nvPr/>
        </p:nvSpPr>
        <p:spPr>
          <a:xfrm>
            <a:off x="8069189" y="4199158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3280AFE-AA4A-40D1-8102-E18F77B5F311}"/>
              </a:ext>
            </a:extLst>
          </p:cNvPr>
          <p:cNvSpPr/>
          <p:nvPr/>
        </p:nvSpPr>
        <p:spPr>
          <a:xfrm>
            <a:off x="8141334" y="4462935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2F8F10A-0D99-4CD6-9F90-E0C676B314FB}"/>
              </a:ext>
            </a:extLst>
          </p:cNvPr>
          <p:cNvSpPr/>
          <p:nvPr/>
        </p:nvSpPr>
        <p:spPr>
          <a:xfrm>
            <a:off x="7746226" y="4431358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B7C81D7-3AF5-4185-9AEE-C108328DE5E2}"/>
              </a:ext>
            </a:extLst>
          </p:cNvPr>
          <p:cNvSpPr/>
          <p:nvPr/>
        </p:nvSpPr>
        <p:spPr>
          <a:xfrm>
            <a:off x="8036263" y="4685071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59E4A130-8943-44E6-BD55-F5BB816830A1}"/>
              </a:ext>
            </a:extLst>
          </p:cNvPr>
          <p:cNvSpPr/>
          <p:nvPr/>
        </p:nvSpPr>
        <p:spPr>
          <a:xfrm>
            <a:off x="7847296" y="4813115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76E8DED-0C05-4BD0-81ED-D12DF9F8A571}"/>
              </a:ext>
            </a:extLst>
          </p:cNvPr>
          <p:cNvSpPr/>
          <p:nvPr/>
        </p:nvSpPr>
        <p:spPr>
          <a:xfrm>
            <a:off x="8180279" y="5017093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F539ECC-8A9E-475C-B5CC-E95A20B82F7A}"/>
              </a:ext>
            </a:extLst>
          </p:cNvPr>
          <p:cNvSpPr/>
          <p:nvPr/>
        </p:nvSpPr>
        <p:spPr>
          <a:xfrm>
            <a:off x="7617534" y="5021710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4CE6FD1-FC84-4A0E-B7F5-21E03B5FF359}"/>
              </a:ext>
            </a:extLst>
          </p:cNvPr>
          <p:cNvSpPr/>
          <p:nvPr/>
        </p:nvSpPr>
        <p:spPr>
          <a:xfrm>
            <a:off x="7802394" y="5300172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301B8E1-E381-4735-AC3C-B99DA0C4D236}"/>
              </a:ext>
            </a:extLst>
          </p:cNvPr>
          <p:cNvSpPr/>
          <p:nvPr/>
        </p:nvSpPr>
        <p:spPr>
          <a:xfrm>
            <a:off x="7207102" y="4985149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1F607AE-98ED-4F55-995E-F701F76CBABC}"/>
              </a:ext>
            </a:extLst>
          </p:cNvPr>
          <p:cNvSpPr/>
          <p:nvPr/>
        </p:nvSpPr>
        <p:spPr>
          <a:xfrm>
            <a:off x="6767179" y="5437358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5AD54BD-F065-40BE-AF51-9DD632CC0F70}"/>
              </a:ext>
            </a:extLst>
          </p:cNvPr>
          <p:cNvSpPr/>
          <p:nvPr/>
        </p:nvSpPr>
        <p:spPr>
          <a:xfrm>
            <a:off x="7360921" y="5246191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5A7CF1B-8D29-4664-A5A8-32D7F191ADBF}"/>
              </a:ext>
            </a:extLst>
          </p:cNvPr>
          <p:cNvCxnSpPr>
            <a:cxnSpLocks/>
          </p:cNvCxnSpPr>
          <p:nvPr/>
        </p:nvCxnSpPr>
        <p:spPr>
          <a:xfrm flipH="1" flipV="1">
            <a:off x="6512372" y="3369134"/>
            <a:ext cx="14367" cy="23261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CA4357EA-1198-4468-A901-488C09319070}"/>
              </a:ext>
            </a:extLst>
          </p:cNvPr>
          <p:cNvSpPr/>
          <p:nvPr/>
        </p:nvSpPr>
        <p:spPr>
          <a:xfrm>
            <a:off x="6071355" y="3536802"/>
            <a:ext cx="332983" cy="30166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D137EBD0-295F-4075-801A-226F9C4F511D}"/>
              </a:ext>
            </a:extLst>
          </p:cNvPr>
          <p:cNvSpPr/>
          <p:nvPr/>
        </p:nvSpPr>
        <p:spPr>
          <a:xfrm>
            <a:off x="6674476" y="5318788"/>
            <a:ext cx="332983" cy="30166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251F5F1-3F55-4D4F-B81C-DA45EAB83605}"/>
              </a:ext>
            </a:extLst>
          </p:cNvPr>
          <p:cNvCxnSpPr>
            <a:cxnSpLocks/>
          </p:cNvCxnSpPr>
          <p:nvPr/>
        </p:nvCxnSpPr>
        <p:spPr>
          <a:xfrm flipV="1">
            <a:off x="6231400" y="3671676"/>
            <a:ext cx="314413" cy="16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0699C6E-8D2F-4D85-8797-2388A1544F83}"/>
              </a:ext>
            </a:extLst>
          </p:cNvPr>
          <p:cNvCxnSpPr>
            <a:cxnSpLocks/>
          </p:cNvCxnSpPr>
          <p:nvPr/>
        </p:nvCxnSpPr>
        <p:spPr>
          <a:xfrm flipH="1">
            <a:off x="6500553" y="5500958"/>
            <a:ext cx="310698" cy="12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14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SVM Principle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352928" cy="2016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Now, what is the best hyperplane will give us the best result?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How we pick up the best one?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following can be the best hyperplane from the our view.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want to maximize the margin. Why?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want to maximize the distance d between two groups. The more of the distance, the more we can separate two classes.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Conclusion: So the hyperplane is generated by the maximum distances of the closest point.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https://techwithtim.net/tutorials/machine-learning-python/svm-2/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399B70-7970-4742-A469-BC7CC2B63030}"/>
              </a:ext>
            </a:extLst>
          </p:cNvPr>
          <p:cNvCxnSpPr>
            <a:cxnSpLocks/>
          </p:cNvCxnSpPr>
          <p:nvPr/>
        </p:nvCxnSpPr>
        <p:spPr>
          <a:xfrm>
            <a:off x="2339752" y="6356350"/>
            <a:ext cx="4464496" cy="86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CD3D07-8E5E-4020-B677-1013A534797A}"/>
              </a:ext>
            </a:extLst>
          </p:cNvPr>
          <p:cNvCxnSpPr>
            <a:cxnSpLocks/>
          </p:cNvCxnSpPr>
          <p:nvPr/>
        </p:nvCxnSpPr>
        <p:spPr>
          <a:xfrm flipV="1">
            <a:off x="2339752" y="3441185"/>
            <a:ext cx="0" cy="291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D507370-E160-48FC-AEED-190804E6CD26}"/>
              </a:ext>
            </a:extLst>
          </p:cNvPr>
          <p:cNvSpPr/>
          <p:nvPr/>
        </p:nvSpPr>
        <p:spPr>
          <a:xfrm>
            <a:off x="3059833" y="434012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8DA15E-8BAE-428F-9611-B6B613700A68}"/>
              </a:ext>
            </a:extLst>
          </p:cNvPr>
          <p:cNvSpPr/>
          <p:nvPr/>
        </p:nvSpPr>
        <p:spPr>
          <a:xfrm>
            <a:off x="3334633" y="443565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2FF7766-4DE3-47E3-AEF3-58F4FC7B8081}"/>
              </a:ext>
            </a:extLst>
          </p:cNvPr>
          <p:cNvSpPr/>
          <p:nvPr/>
        </p:nvSpPr>
        <p:spPr>
          <a:xfrm>
            <a:off x="2915817" y="448414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8DCC898-F9E4-4AC1-9DB5-CF7BF40AA42C}"/>
              </a:ext>
            </a:extLst>
          </p:cNvPr>
          <p:cNvSpPr/>
          <p:nvPr/>
        </p:nvSpPr>
        <p:spPr>
          <a:xfrm>
            <a:off x="3068217" y="4672149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8178E5-6138-4B46-A386-6F7F4687092B}"/>
              </a:ext>
            </a:extLst>
          </p:cNvPr>
          <p:cNvSpPr/>
          <p:nvPr/>
        </p:nvSpPr>
        <p:spPr>
          <a:xfrm>
            <a:off x="2879250" y="480019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945185-96F5-4AF8-B784-619A94ACC7E3}"/>
              </a:ext>
            </a:extLst>
          </p:cNvPr>
          <p:cNvSpPr/>
          <p:nvPr/>
        </p:nvSpPr>
        <p:spPr>
          <a:xfrm>
            <a:off x="3212233" y="500417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57C862E-5FAB-4391-BB80-AA3470A191F1}"/>
              </a:ext>
            </a:extLst>
          </p:cNvPr>
          <p:cNvSpPr/>
          <p:nvPr/>
        </p:nvSpPr>
        <p:spPr>
          <a:xfrm>
            <a:off x="2735234" y="4944209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2A6845C-06BC-4F67-B2F7-BCF4CA15FADC}"/>
              </a:ext>
            </a:extLst>
          </p:cNvPr>
          <p:cNvSpPr/>
          <p:nvPr/>
        </p:nvSpPr>
        <p:spPr>
          <a:xfrm>
            <a:off x="2924201" y="5044235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4DA3B78-803A-44BF-9F26-D15B58B366F8}"/>
              </a:ext>
            </a:extLst>
          </p:cNvPr>
          <p:cNvSpPr/>
          <p:nvPr/>
        </p:nvSpPr>
        <p:spPr>
          <a:xfrm>
            <a:off x="3600962" y="4666139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14DBABB-126A-4312-BB08-6469C10B4874}"/>
              </a:ext>
            </a:extLst>
          </p:cNvPr>
          <p:cNvSpPr/>
          <p:nvPr/>
        </p:nvSpPr>
        <p:spPr>
          <a:xfrm>
            <a:off x="4056288" y="4289832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5D60E85-A1D6-4AD3-A1EF-B552C6E88DB2}"/>
              </a:ext>
            </a:extLst>
          </p:cNvPr>
          <p:cNvSpPr/>
          <p:nvPr/>
        </p:nvSpPr>
        <p:spPr>
          <a:xfrm>
            <a:off x="3456946" y="4810155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A980E0-FE03-477E-816E-2478F6D098DD}"/>
              </a:ext>
            </a:extLst>
          </p:cNvPr>
          <p:cNvSpPr/>
          <p:nvPr/>
        </p:nvSpPr>
        <p:spPr>
          <a:xfrm>
            <a:off x="3609346" y="4998161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4CC9CD8-EB56-49D0-B3D2-92ADAFA38344}"/>
              </a:ext>
            </a:extLst>
          </p:cNvPr>
          <p:cNvSpPr/>
          <p:nvPr/>
        </p:nvSpPr>
        <p:spPr>
          <a:xfrm>
            <a:off x="3420379" y="5126205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7E44F3C-2ECA-41E9-BC3F-154ED5EB8C5C}"/>
              </a:ext>
            </a:extLst>
          </p:cNvPr>
          <p:cNvSpPr/>
          <p:nvPr/>
        </p:nvSpPr>
        <p:spPr>
          <a:xfrm>
            <a:off x="3753362" y="5330183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06DC94-C5BB-45E1-A169-D11F67EA8DC1}"/>
              </a:ext>
            </a:extLst>
          </p:cNvPr>
          <p:cNvSpPr/>
          <p:nvPr/>
        </p:nvSpPr>
        <p:spPr>
          <a:xfrm>
            <a:off x="3276363" y="527022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FCFAEFB-5B8E-40D4-9866-89065DD8C02E}"/>
              </a:ext>
            </a:extLst>
          </p:cNvPr>
          <p:cNvSpPr/>
          <p:nvPr/>
        </p:nvSpPr>
        <p:spPr>
          <a:xfrm>
            <a:off x="3465330" y="537024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ADA2B8E-CB19-4ACF-9136-C692872E82AB}"/>
              </a:ext>
            </a:extLst>
          </p:cNvPr>
          <p:cNvSpPr/>
          <p:nvPr/>
        </p:nvSpPr>
        <p:spPr>
          <a:xfrm>
            <a:off x="3009102" y="538414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3E04FA-E22F-4590-8168-37E8410180BF}"/>
              </a:ext>
            </a:extLst>
          </p:cNvPr>
          <p:cNvSpPr/>
          <p:nvPr/>
        </p:nvSpPr>
        <p:spPr>
          <a:xfrm>
            <a:off x="2865086" y="5528159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E16F7D-2580-42B1-BA49-092C0C2DDAED}"/>
              </a:ext>
            </a:extLst>
          </p:cNvPr>
          <p:cNvSpPr/>
          <p:nvPr/>
        </p:nvSpPr>
        <p:spPr>
          <a:xfrm>
            <a:off x="3054053" y="5628185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FBF8D00-6481-4BF3-AD67-DA36AEA605C9}"/>
              </a:ext>
            </a:extLst>
          </p:cNvPr>
          <p:cNvSpPr/>
          <p:nvPr/>
        </p:nvSpPr>
        <p:spPr>
          <a:xfrm>
            <a:off x="5687056" y="4401024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16CD664-0403-4EB6-BC56-0EC3DFB57882}"/>
              </a:ext>
            </a:extLst>
          </p:cNvPr>
          <p:cNvSpPr/>
          <p:nvPr/>
        </p:nvSpPr>
        <p:spPr>
          <a:xfrm>
            <a:off x="5529302" y="4783644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86B54E-AA3F-401F-A117-8ACB1A969041}"/>
              </a:ext>
            </a:extLst>
          </p:cNvPr>
          <p:cNvSpPr/>
          <p:nvPr/>
        </p:nvSpPr>
        <p:spPr>
          <a:xfrm>
            <a:off x="5262886" y="4776002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F5ED59B-F84F-45CE-8684-E7CE2B86EF1B}"/>
              </a:ext>
            </a:extLst>
          </p:cNvPr>
          <p:cNvSpPr/>
          <p:nvPr/>
        </p:nvSpPr>
        <p:spPr>
          <a:xfrm>
            <a:off x="5262886" y="5020143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88C28CD-CA50-41DD-A1B8-27FEA6891150}"/>
              </a:ext>
            </a:extLst>
          </p:cNvPr>
          <p:cNvSpPr/>
          <p:nvPr/>
        </p:nvSpPr>
        <p:spPr>
          <a:xfrm>
            <a:off x="4802644" y="5082082"/>
            <a:ext cx="144016" cy="144016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3EA0757-F7ED-49A5-8E9C-7638B2F95F7E}"/>
              </a:ext>
            </a:extLst>
          </p:cNvPr>
          <p:cNvSpPr/>
          <p:nvPr/>
        </p:nvSpPr>
        <p:spPr>
          <a:xfrm>
            <a:off x="5406902" y="5352165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84CC56B-660C-419C-B7E5-8D36AEF9CE7D}"/>
              </a:ext>
            </a:extLst>
          </p:cNvPr>
          <p:cNvSpPr/>
          <p:nvPr/>
        </p:nvSpPr>
        <p:spPr>
          <a:xfrm>
            <a:off x="4693482" y="5750185"/>
            <a:ext cx="144016" cy="144016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2850EB2-7DA3-42B4-82B1-089D6283DD1F}"/>
              </a:ext>
            </a:extLst>
          </p:cNvPr>
          <p:cNvSpPr/>
          <p:nvPr/>
        </p:nvSpPr>
        <p:spPr>
          <a:xfrm>
            <a:off x="5118870" y="5392229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1547723-4C65-4B22-9CA8-04BF32D5B825}"/>
              </a:ext>
            </a:extLst>
          </p:cNvPr>
          <p:cNvSpPr/>
          <p:nvPr/>
        </p:nvSpPr>
        <p:spPr>
          <a:xfrm>
            <a:off x="5836941" y="4860242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15F9910-9404-4FC4-ABAC-F45A176D3D4F}"/>
              </a:ext>
            </a:extLst>
          </p:cNvPr>
          <p:cNvSpPr/>
          <p:nvPr/>
        </p:nvSpPr>
        <p:spPr>
          <a:xfrm>
            <a:off x="5909086" y="5124019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CEEAA2C-B588-4303-8936-F5A851C70EF6}"/>
              </a:ext>
            </a:extLst>
          </p:cNvPr>
          <p:cNvSpPr/>
          <p:nvPr/>
        </p:nvSpPr>
        <p:spPr>
          <a:xfrm>
            <a:off x="5513978" y="5092442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1FFD05D-E3FD-415A-91D0-CB96EFA22A9B}"/>
              </a:ext>
            </a:extLst>
          </p:cNvPr>
          <p:cNvSpPr/>
          <p:nvPr/>
        </p:nvSpPr>
        <p:spPr>
          <a:xfrm>
            <a:off x="5804015" y="5346155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0393D1B-5C7C-4488-846B-433E71FCBFB3}"/>
              </a:ext>
            </a:extLst>
          </p:cNvPr>
          <p:cNvSpPr/>
          <p:nvPr/>
        </p:nvSpPr>
        <p:spPr>
          <a:xfrm>
            <a:off x="5615048" y="5474199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D115F93-9037-48D3-9FA5-3AC089D49AC3}"/>
              </a:ext>
            </a:extLst>
          </p:cNvPr>
          <p:cNvSpPr/>
          <p:nvPr/>
        </p:nvSpPr>
        <p:spPr>
          <a:xfrm>
            <a:off x="5948031" y="5678177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68A1E21-A3F0-4051-B153-E9D633C2610F}"/>
              </a:ext>
            </a:extLst>
          </p:cNvPr>
          <p:cNvSpPr/>
          <p:nvPr/>
        </p:nvSpPr>
        <p:spPr>
          <a:xfrm>
            <a:off x="5385286" y="5682794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EA693A5-84C5-4070-AEEF-AB802C1687A4}"/>
              </a:ext>
            </a:extLst>
          </p:cNvPr>
          <p:cNvSpPr/>
          <p:nvPr/>
        </p:nvSpPr>
        <p:spPr>
          <a:xfrm>
            <a:off x="5570146" y="5961256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0803856-AEAB-4246-8689-E7B441D92BF9}"/>
              </a:ext>
            </a:extLst>
          </p:cNvPr>
          <p:cNvSpPr/>
          <p:nvPr/>
        </p:nvSpPr>
        <p:spPr>
          <a:xfrm>
            <a:off x="4974854" y="5646233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CD740AF-7E87-4BBF-95BA-5D351F9F2F79}"/>
              </a:ext>
            </a:extLst>
          </p:cNvPr>
          <p:cNvSpPr/>
          <p:nvPr/>
        </p:nvSpPr>
        <p:spPr>
          <a:xfrm>
            <a:off x="4373397" y="6120318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8C2BD22-9009-4926-9CC8-D80F79E86467}"/>
              </a:ext>
            </a:extLst>
          </p:cNvPr>
          <p:cNvSpPr/>
          <p:nvPr/>
        </p:nvSpPr>
        <p:spPr>
          <a:xfrm>
            <a:off x="5128673" y="5907275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24EF4D3-99B3-455A-9DB9-52178971549E}"/>
              </a:ext>
            </a:extLst>
          </p:cNvPr>
          <p:cNvCxnSpPr>
            <a:cxnSpLocks/>
          </p:cNvCxnSpPr>
          <p:nvPr/>
        </p:nvCxnSpPr>
        <p:spPr>
          <a:xfrm flipV="1">
            <a:off x="3737099" y="3965127"/>
            <a:ext cx="1406437" cy="22992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C87823E-7929-4A14-B111-E7E8254D5FD7}"/>
              </a:ext>
            </a:extLst>
          </p:cNvPr>
          <p:cNvCxnSpPr/>
          <p:nvPr/>
        </p:nvCxnSpPr>
        <p:spPr>
          <a:xfrm flipH="1">
            <a:off x="3491880" y="3965127"/>
            <a:ext cx="1238249" cy="199612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BD56263-6B7C-4667-A5BB-83E370776B32}"/>
              </a:ext>
            </a:extLst>
          </p:cNvPr>
          <p:cNvCxnSpPr/>
          <p:nvPr/>
        </p:nvCxnSpPr>
        <p:spPr>
          <a:xfrm flipH="1">
            <a:off x="4211960" y="4234682"/>
            <a:ext cx="1238249" cy="199612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B1B5170-D2EB-4214-850F-76E96F6D2345}"/>
              </a:ext>
            </a:extLst>
          </p:cNvPr>
          <p:cNvCxnSpPr>
            <a:cxnSpLocks/>
          </p:cNvCxnSpPr>
          <p:nvPr/>
        </p:nvCxnSpPr>
        <p:spPr>
          <a:xfrm flipH="1" flipV="1">
            <a:off x="3837026" y="5412882"/>
            <a:ext cx="302926" cy="19797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E07D24C-A55A-4574-8543-24FA9DF04432}"/>
              </a:ext>
            </a:extLst>
          </p:cNvPr>
          <p:cNvSpPr/>
          <p:nvPr/>
        </p:nvSpPr>
        <p:spPr>
          <a:xfrm>
            <a:off x="3743533" y="5536245"/>
            <a:ext cx="326065" cy="261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A79FD93-8E53-4D84-89FF-D49321D93226}"/>
              </a:ext>
            </a:extLst>
          </p:cNvPr>
          <p:cNvSpPr/>
          <p:nvPr/>
        </p:nvSpPr>
        <p:spPr>
          <a:xfrm>
            <a:off x="4402181" y="5093956"/>
            <a:ext cx="326065" cy="261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655B1B9-3AA5-4310-A0DC-3FB05E3624ED}"/>
              </a:ext>
            </a:extLst>
          </p:cNvPr>
          <p:cNvCxnSpPr>
            <a:cxnSpLocks/>
          </p:cNvCxnSpPr>
          <p:nvPr/>
        </p:nvCxnSpPr>
        <p:spPr>
          <a:xfrm flipH="1" flipV="1">
            <a:off x="4557106" y="4961445"/>
            <a:ext cx="302926" cy="19797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57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SVM Principle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352928" cy="14943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above diagram is the idea case.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real world data may be something look like this.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Can you draw a hyperplane? We have no idea.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What can we do to fix this problem?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use something called kernels. We generate the third dimension: f(x1, x2) -&gt; x3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https://techwithtim.net/tutorials/machine-learning-python/svm-2/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399B70-7970-4742-A469-BC7CC2B63030}"/>
              </a:ext>
            </a:extLst>
          </p:cNvPr>
          <p:cNvCxnSpPr>
            <a:cxnSpLocks/>
          </p:cNvCxnSpPr>
          <p:nvPr/>
        </p:nvCxnSpPr>
        <p:spPr>
          <a:xfrm>
            <a:off x="2339752" y="6228436"/>
            <a:ext cx="3672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CD3D07-8E5E-4020-B677-1013A534797A}"/>
              </a:ext>
            </a:extLst>
          </p:cNvPr>
          <p:cNvCxnSpPr>
            <a:cxnSpLocks/>
          </p:cNvCxnSpPr>
          <p:nvPr/>
        </p:nvCxnSpPr>
        <p:spPr>
          <a:xfrm flipV="1">
            <a:off x="2339752" y="3313271"/>
            <a:ext cx="0" cy="291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D507370-E160-48FC-AEED-190804E6CD26}"/>
              </a:ext>
            </a:extLst>
          </p:cNvPr>
          <p:cNvSpPr/>
          <p:nvPr/>
        </p:nvSpPr>
        <p:spPr>
          <a:xfrm>
            <a:off x="2729358" y="371478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8DA15E-8BAE-428F-9611-B6B613700A68}"/>
              </a:ext>
            </a:extLst>
          </p:cNvPr>
          <p:cNvSpPr/>
          <p:nvPr/>
        </p:nvSpPr>
        <p:spPr>
          <a:xfrm>
            <a:off x="3990546" y="449622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4DA3B78-803A-44BF-9F26-D15B58B366F8}"/>
              </a:ext>
            </a:extLst>
          </p:cNvPr>
          <p:cNvSpPr/>
          <p:nvPr/>
        </p:nvSpPr>
        <p:spPr>
          <a:xfrm>
            <a:off x="5198073" y="3703884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14DBABB-126A-4312-BB08-6469C10B4874}"/>
              </a:ext>
            </a:extLst>
          </p:cNvPr>
          <p:cNvSpPr/>
          <p:nvPr/>
        </p:nvSpPr>
        <p:spPr>
          <a:xfrm>
            <a:off x="3953493" y="3678151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A980E0-FE03-477E-816E-2478F6D098DD}"/>
              </a:ext>
            </a:extLst>
          </p:cNvPr>
          <p:cNvSpPr/>
          <p:nvPr/>
        </p:nvSpPr>
        <p:spPr>
          <a:xfrm>
            <a:off x="5318626" y="5309015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7E44F3C-2ECA-41E9-BC3F-154ED5EB8C5C}"/>
              </a:ext>
            </a:extLst>
          </p:cNvPr>
          <p:cNvSpPr/>
          <p:nvPr/>
        </p:nvSpPr>
        <p:spPr>
          <a:xfrm>
            <a:off x="4035527" y="5321845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06DC94-C5BB-45E1-A169-D11F67EA8DC1}"/>
              </a:ext>
            </a:extLst>
          </p:cNvPr>
          <p:cNvSpPr/>
          <p:nvPr/>
        </p:nvSpPr>
        <p:spPr>
          <a:xfrm>
            <a:off x="2940479" y="526569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FBF8D00-6481-4BF3-AD67-DA36AEA605C9}"/>
              </a:ext>
            </a:extLst>
          </p:cNvPr>
          <p:cNvSpPr/>
          <p:nvPr/>
        </p:nvSpPr>
        <p:spPr>
          <a:xfrm>
            <a:off x="3379819" y="4493187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16CD664-0403-4EB6-BC56-0EC3DFB57882}"/>
              </a:ext>
            </a:extLst>
          </p:cNvPr>
          <p:cNvSpPr/>
          <p:nvPr/>
        </p:nvSpPr>
        <p:spPr>
          <a:xfrm>
            <a:off x="5226703" y="4512734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86B54E-AA3F-401F-A117-8ACB1A969041}"/>
              </a:ext>
            </a:extLst>
          </p:cNvPr>
          <p:cNvSpPr/>
          <p:nvPr/>
        </p:nvSpPr>
        <p:spPr>
          <a:xfrm>
            <a:off x="4653344" y="3703884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88C28CD-CA50-41DD-A1B8-27FEA6891150}"/>
              </a:ext>
            </a:extLst>
          </p:cNvPr>
          <p:cNvSpPr/>
          <p:nvPr/>
        </p:nvSpPr>
        <p:spPr>
          <a:xfrm>
            <a:off x="3358086" y="3730631"/>
            <a:ext cx="144016" cy="144016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1547723-4C65-4B22-9CA8-04BF32D5B825}"/>
              </a:ext>
            </a:extLst>
          </p:cNvPr>
          <p:cNvSpPr/>
          <p:nvPr/>
        </p:nvSpPr>
        <p:spPr>
          <a:xfrm>
            <a:off x="4633795" y="5302488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CD740AF-7E87-4BBF-95BA-5D351F9F2F79}"/>
              </a:ext>
            </a:extLst>
          </p:cNvPr>
          <p:cNvSpPr/>
          <p:nvPr/>
        </p:nvSpPr>
        <p:spPr>
          <a:xfrm>
            <a:off x="3481294" y="5265691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A12B752-6C76-4516-AED2-4CB960D90F0B}"/>
              </a:ext>
            </a:extLst>
          </p:cNvPr>
          <p:cNvSpPr/>
          <p:nvPr/>
        </p:nvSpPr>
        <p:spPr>
          <a:xfrm>
            <a:off x="4007470" y="4927537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A7785F-1E1B-4874-B30B-8F1B2E887B75}"/>
              </a:ext>
            </a:extLst>
          </p:cNvPr>
          <p:cNvSpPr/>
          <p:nvPr/>
        </p:nvSpPr>
        <p:spPr>
          <a:xfrm>
            <a:off x="6028153" y="6038436"/>
            <a:ext cx="504039" cy="295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F2CE64F-5198-4D15-838F-99D66F2DD03A}"/>
              </a:ext>
            </a:extLst>
          </p:cNvPr>
          <p:cNvSpPr/>
          <p:nvPr/>
        </p:nvSpPr>
        <p:spPr>
          <a:xfrm>
            <a:off x="1835713" y="3063735"/>
            <a:ext cx="504039" cy="295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x2</a:t>
            </a:r>
          </a:p>
        </p:txBody>
      </p:sp>
    </p:spTree>
    <p:extLst>
      <p:ext uri="{BB962C8B-B14F-4D97-AF65-F5344CB8AC3E}">
        <p14:creationId xmlns:p14="http://schemas.microsoft.com/office/powerpoint/2010/main" val="289320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SVM Principle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352928" cy="3839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use the third dimension x3 to separate two classes.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https://techwithtim.net/tutorials/machine-learning-python/svm-2/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399B70-7970-4742-A469-BC7CC2B63030}"/>
              </a:ext>
            </a:extLst>
          </p:cNvPr>
          <p:cNvCxnSpPr>
            <a:cxnSpLocks/>
          </p:cNvCxnSpPr>
          <p:nvPr/>
        </p:nvCxnSpPr>
        <p:spPr>
          <a:xfrm>
            <a:off x="6593369" y="3200318"/>
            <a:ext cx="2232248" cy="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CD3D07-8E5E-4020-B677-1013A534797A}"/>
              </a:ext>
            </a:extLst>
          </p:cNvPr>
          <p:cNvCxnSpPr>
            <a:cxnSpLocks/>
          </p:cNvCxnSpPr>
          <p:nvPr/>
        </p:nvCxnSpPr>
        <p:spPr>
          <a:xfrm flipV="1">
            <a:off x="6593369" y="1729074"/>
            <a:ext cx="0" cy="147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D507370-E160-48FC-AEED-190804E6CD26}"/>
              </a:ext>
            </a:extLst>
          </p:cNvPr>
          <p:cNvSpPr/>
          <p:nvPr/>
        </p:nvSpPr>
        <p:spPr>
          <a:xfrm>
            <a:off x="6742288" y="203522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8DA15E-8BAE-428F-9611-B6B613700A68}"/>
              </a:ext>
            </a:extLst>
          </p:cNvPr>
          <p:cNvSpPr/>
          <p:nvPr/>
        </p:nvSpPr>
        <p:spPr>
          <a:xfrm>
            <a:off x="7566526" y="2417965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4DA3B78-803A-44BF-9F26-D15B58B366F8}"/>
              </a:ext>
            </a:extLst>
          </p:cNvPr>
          <p:cNvSpPr/>
          <p:nvPr/>
        </p:nvSpPr>
        <p:spPr>
          <a:xfrm>
            <a:off x="8321561" y="2024329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14DBABB-126A-4312-BB08-6469C10B4874}"/>
              </a:ext>
            </a:extLst>
          </p:cNvPr>
          <p:cNvSpPr/>
          <p:nvPr/>
        </p:nvSpPr>
        <p:spPr>
          <a:xfrm>
            <a:off x="7529473" y="1998596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A980E0-FE03-477E-816E-2478F6D098DD}"/>
              </a:ext>
            </a:extLst>
          </p:cNvPr>
          <p:cNvSpPr/>
          <p:nvPr/>
        </p:nvSpPr>
        <p:spPr>
          <a:xfrm>
            <a:off x="8442114" y="2882684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7E44F3C-2ECA-41E9-BC3F-154ED5EB8C5C}"/>
              </a:ext>
            </a:extLst>
          </p:cNvPr>
          <p:cNvSpPr/>
          <p:nvPr/>
        </p:nvSpPr>
        <p:spPr>
          <a:xfrm>
            <a:off x="7611507" y="2895514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06DC94-C5BB-45E1-A169-D11F67EA8DC1}"/>
              </a:ext>
            </a:extLst>
          </p:cNvPr>
          <p:cNvSpPr/>
          <p:nvPr/>
        </p:nvSpPr>
        <p:spPr>
          <a:xfrm>
            <a:off x="6953409" y="283936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FBF8D00-6481-4BF3-AD67-DA36AEA605C9}"/>
              </a:ext>
            </a:extLst>
          </p:cNvPr>
          <p:cNvSpPr/>
          <p:nvPr/>
        </p:nvSpPr>
        <p:spPr>
          <a:xfrm>
            <a:off x="7201388" y="2414930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16CD664-0403-4EB6-BC56-0EC3DFB57882}"/>
              </a:ext>
            </a:extLst>
          </p:cNvPr>
          <p:cNvSpPr/>
          <p:nvPr/>
        </p:nvSpPr>
        <p:spPr>
          <a:xfrm>
            <a:off x="8350191" y="2434477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86B54E-AA3F-401F-A117-8ACB1A969041}"/>
              </a:ext>
            </a:extLst>
          </p:cNvPr>
          <p:cNvSpPr/>
          <p:nvPr/>
        </p:nvSpPr>
        <p:spPr>
          <a:xfrm>
            <a:off x="7981070" y="2024329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88C28CD-CA50-41DD-A1B8-27FEA6891150}"/>
              </a:ext>
            </a:extLst>
          </p:cNvPr>
          <p:cNvSpPr/>
          <p:nvPr/>
        </p:nvSpPr>
        <p:spPr>
          <a:xfrm>
            <a:off x="7179655" y="2051076"/>
            <a:ext cx="144016" cy="144016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1547723-4C65-4B22-9CA8-04BF32D5B825}"/>
              </a:ext>
            </a:extLst>
          </p:cNvPr>
          <p:cNvSpPr/>
          <p:nvPr/>
        </p:nvSpPr>
        <p:spPr>
          <a:xfrm>
            <a:off x="7961521" y="2876157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CD740AF-7E87-4BBF-95BA-5D351F9F2F79}"/>
              </a:ext>
            </a:extLst>
          </p:cNvPr>
          <p:cNvSpPr/>
          <p:nvPr/>
        </p:nvSpPr>
        <p:spPr>
          <a:xfrm>
            <a:off x="7302863" y="2839360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A12B752-6C76-4516-AED2-4CB960D90F0B}"/>
              </a:ext>
            </a:extLst>
          </p:cNvPr>
          <p:cNvSpPr/>
          <p:nvPr/>
        </p:nvSpPr>
        <p:spPr>
          <a:xfrm>
            <a:off x="7583450" y="2664300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A7785F-1E1B-4874-B30B-8F1B2E887B75}"/>
              </a:ext>
            </a:extLst>
          </p:cNvPr>
          <p:cNvSpPr/>
          <p:nvPr/>
        </p:nvSpPr>
        <p:spPr>
          <a:xfrm>
            <a:off x="8586130" y="3233008"/>
            <a:ext cx="504039" cy="295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F2CE64F-5198-4D15-838F-99D66F2DD03A}"/>
              </a:ext>
            </a:extLst>
          </p:cNvPr>
          <p:cNvSpPr/>
          <p:nvPr/>
        </p:nvSpPr>
        <p:spPr>
          <a:xfrm>
            <a:off x="6084458" y="1807730"/>
            <a:ext cx="504039" cy="295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51048C-0FF8-483C-BDBD-F044CC823FDA}"/>
              </a:ext>
            </a:extLst>
          </p:cNvPr>
          <p:cNvCxnSpPr>
            <a:cxnSpLocks/>
          </p:cNvCxnSpPr>
          <p:nvPr/>
        </p:nvCxnSpPr>
        <p:spPr>
          <a:xfrm flipV="1">
            <a:off x="1835113" y="1955144"/>
            <a:ext cx="0" cy="254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41E19BB-9517-4E86-A4C1-653587E41209}"/>
              </a:ext>
            </a:extLst>
          </p:cNvPr>
          <p:cNvCxnSpPr>
            <a:cxnSpLocks/>
          </p:cNvCxnSpPr>
          <p:nvPr/>
        </p:nvCxnSpPr>
        <p:spPr>
          <a:xfrm flipV="1">
            <a:off x="1835113" y="4488999"/>
            <a:ext cx="3605733" cy="1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FFA66BF-7FF4-40C4-A9F6-3A06442FB171}"/>
              </a:ext>
            </a:extLst>
          </p:cNvPr>
          <p:cNvSpPr/>
          <p:nvPr/>
        </p:nvSpPr>
        <p:spPr>
          <a:xfrm>
            <a:off x="1257531" y="1936047"/>
            <a:ext cx="504039" cy="295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368A7E-8F49-420A-A797-352810E97549}"/>
              </a:ext>
            </a:extLst>
          </p:cNvPr>
          <p:cNvSpPr/>
          <p:nvPr/>
        </p:nvSpPr>
        <p:spPr>
          <a:xfrm>
            <a:off x="5075473" y="4541543"/>
            <a:ext cx="504039" cy="295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68BDCF-4274-4707-BBA3-05C024187C11}"/>
              </a:ext>
            </a:extLst>
          </p:cNvPr>
          <p:cNvCxnSpPr>
            <a:cxnSpLocks/>
          </p:cNvCxnSpPr>
          <p:nvPr/>
        </p:nvCxnSpPr>
        <p:spPr>
          <a:xfrm flipH="1">
            <a:off x="1106649" y="4488999"/>
            <a:ext cx="728464" cy="11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4AA637A-9808-4542-95A5-4B7A15B52147}"/>
              </a:ext>
            </a:extLst>
          </p:cNvPr>
          <p:cNvSpPr/>
          <p:nvPr/>
        </p:nvSpPr>
        <p:spPr>
          <a:xfrm>
            <a:off x="539887" y="5114586"/>
            <a:ext cx="504039" cy="295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C13FC27-387C-4276-ACC2-E73A305E6765}"/>
              </a:ext>
            </a:extLst>
          </p:cNvPr>
          <p:cNvSpPr/>
          <p:nvPr/>
        </p:nvSpPr>
        <p:spPr>
          <a:xfrm>
            <a:off x="2249574" y="2693935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0DD1605-A31D-4370-9B1C-7CA1C052804B}"/>
              </a:ext>
            </a:extLst>
          </p:cNvPr>
          <p:cNvSpPr/>
          <p:nvPr/>
        </p:nvSpPr>
        <p:spPr>
          <a:xfrm>
            <a:off x="3478612" y="2898875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054DE5E-3D4A-4D54-9A39-41437F126863}"/>
              </a:ext>
            </a:extLst>
          </p:cNvPr>
          <p:cNvSpPr/>
          <p:nvPr/>
        </p:nvSpPr>
        <p:spPr>
          <a:xfrm>
            <a:off x="4596314" y="2737101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80BC441-A7A3-4D98-8C0A-182DDDD89765}"/>
              </a:ext>
            </a:extLst>
          </p:cNvPr>
          <p:cNvSpPr/>
          <p:nvPr/>
        </p:nvSpPr>
        <p:spPr>
          <a:xfrm>
            <a:off x="3447919" y="2479848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DAB31BA-C872-41D5-804C-CA440CBF8518}"/>
              </a:ext>
            </a:extLst>
          </p:cNvPr>
          <p:cNvSpPr/>
          <p:nvPr/>
        </p:nvSpPr>
        <p:spPr>
          <a:xfrm>
            <a:off x="4636376" y="3364056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2CE5AEA-7834-49B7-A8DA-2FFDAA3E8C8C}"/>
              </a:ext>
            </a:extLst>
          </p:cNvPr>
          <p:cNvSpPr/>
          <p:nvPr/>
        </p:nvSpPr>
        <p:spPr>
          <a:xfrm>
            <a:off x="3465763" y="3295058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21BDA6F-3562-4A0F-B5EA-2A90C7FA5443}"/>
              </a:ext>
            </a:extLst>
          </p:cNvPr>
          <p:cNvSpPr/>
          <p:nvPr/>
        </p:nvSpPr>
        <p:spPr>
          <a:xfrm>
            <a:off x="2590985" y="352826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6B43E5C-EF1C-44E5-8FFE-6E0A8E5BC13B}"/>
              </a:ext>
            </a:extLst>
          </p:cNvPr>
          <p:cNvSpPr/>
          <p:nvPr/>
        </p:nvSpPr>
        <p:spPr>
          <a:xfrm>
            <a:off x="2518792" y="5363001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035377B-0A63-4530-BADC-5FC9B1BCE708}"/>
              </a:ext>
            </a:extLst>
          </p:cNvPr>
          <p:cNvSpPr/>
          <p:nvPr/>
        </p:nvSpPr>
        <p:spPr>
          <a:xfrm>
            <a:off x="4793923" y="5266847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2C2936F-735B-4A37-A061-8EBEB925D333}"/>
              </a:ext>
            </a:extLst>
          </p:cNvPr>
          <p:cNvSpPr/>
          <p:nvPr/>
        </p:nvSpPr>
        <p:spPr>
          <a:xfrm>
            <a:off x="4279944" y="4995871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F8D66F1-4075-493A-9CB7-5ED764214B2B}"/>
              </a:ext>
            </a:extLst>
          </p:cNvPr>
          <p:cNvSpPr/>
          <p:nvPr/>
        </p:nvSpPr>
        <p:spPr>
          <a:xfrm>
            <a:off x="3234676" y="5097845"/>
            <a:ext cx="144016" cy="144016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C60F749-4696-4C5C-A141-17EA5C05DF19}"/>
              </a:ext>
            </a:extLst>
          </p:cNvPr>
          <p:cNvSpPr/>
          <p:nvPr/>
        </p:nvSpPr>
        <p:spPr>
          <a:xfrm>
            <a:off x="4231990" y="5766641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A546757-6983-4F99-81A1-6A46702F1969}"/>
              </a:ext>
            </a:extLst>
          </p:cNvPr>
          <p:cNvSpPr/>
          <p:nvPr/>
        </p:nvSpPr>
        <p:spPr>
          <a:xfrm>
            <a:off x="3006889" y="5786677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8F28F3D-1662-4A1F-BF2A-5CD42AED0FBB}"/>
              </a:ext>
            </a:extLst>
          </p:cNvPr>
          <p:cNvSpPr/>
          <p:nvPr/>
        </p:nvSpPr>
        <p:spPr>
          <a:xfrm>
            <a:off x="3730277" y="5447646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DF88E9D-0E25-4D1F-8CD4-995B5BFD93C5}"/>
              </a:ext>
            </a:extLst>
          </p:cNvPr>
          <p:cNvSpPr/>
          <p:nvPr/>
        </p:nvSpPr>
        <p:spPr>
          <a:xfrm>
            <a:off x="6054464" y="1652713"/>
            <a:ext cx="3035702" cy="20775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DD3FA42-9642-4877-9C44-F399D363322D}"/>
              </a:ext>
            </a:extLst>
          </p:cNvPr>
          <p:cNvCxnSpPr>
            <a:cxnSpLocks/>
            <a:endCxn id="95" idx="3"/>
          </p:cNvCxnSpPr>
          <p:nvPr/>
        </p:nvCxnSpPr>
        <p:spPr>
          <a:xfrm flipH="1">
            <a:off x="5528461" y="3549882"/>
            <a:ext cx="951032" cy="5919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0DE77336-B3E9-4D38-91B1-35152FD1A7E4}"/>
              </a:ext>
            </a:extLst>
          </p:cNvPr>
          <p:cNvSpPr/>
          <p:nvPr/>
        </p:nvSpPr>
        <p:spPr>
          <a:xfrm>
            <a:off x="499597" y="1830358"/>
            <a:ext cx="5028864" cy="462297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5B27941-D50B-4F0A-B93C-41637A60184C}"/>
              </a:ext>
            </a:extLst>
          </p:cNvPr>
          <p:cNvSpPr/>
          <p:nvPr/>
        </p:nvSpPr>
        <p:spPr>
          <a:xfrm>
            <a:off x="6251469" y="4053742"/>
            <a:ext cx="2043854" cy="3767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Now, we looks here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C0CB42C-5C28-4256-9C94-C21C674C9B17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5168851" y="2691477"/>
            <a:ext cx="885613" cy="5121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BF0C5A1-5A80-4C5B-B273-AA69F114FF29}"/>
              </a:ext>
            </a:extLst>
          </p:cNvPr>
          <p:cNvCxnSpPr>
            <a:cxnSpLocks/>
          </p:cNvCxnSpPr>
          <p:nvPr/>
        </p:nvCxnSpPr>
        <p:spPr>
          <a:xfrm flipV="1">
            <a:off x="2393590" y="4053743"/>
            <a:ext cx="2378147" cy="95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9C6CBA9-01DA-49DC-B251-FBB64E993E58}"/>
              </a:ext>
            </a:extLst>
          </p:cNvPr>
          <p:cNvCxnSpPr>
            <a:cxnSpLocks/>
          </p:cNvCxnSpPr>
          <p:nvPr/>
        </p:nvCxnSpPr>
        <p:spPr>
          <a:xfrm flipH="1">
            <a:off x="4211961" y="4029603"/>
            <a:ext cx="580867" cy="701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56C3859-BDEA-470B-B00F-94A3C1FA0F85}"/>
              </a:ext>
            </a:extLst>
          </p:cNvPr>
          <p:cNvCxnSpPr/>
          <p:nvPr/>
        </p:nvCxnSpPr>
        <p:spPr>
          <a:xfrm flipH="1">
            <a:off x="1835113" y="4699932"/>
            <a:ext cx="2376848" cy="50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82C7093-B42F-4D8F-AF30-4250D5A04228}"/>
              </a:ext>
            </a:extLst>
          </p:cNvPr>
          <p:cNvCxnSpPr>
            <a:cxnSpLocks/>
          </p:cNvCxnSpPr>
          <p:nvPr/>
        </p:nvCxnSpPr>
        <p:spPr>
          <a:xfrm flipH="1">
            <a:off x="1835112" y="4149678"/>
            <a:ext cx="558478" cy="577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788F8BC-7817-4412-904F-7401F8A034D6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2662993" y="3528263"/>
            <a:ext cx="0" cy="7138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24857D1-934D-4ECC-90AE-FBBDF7D7F85B}"/>
              </a:ext>
            </a:extLst>
          </p:cNvPr>
          <p:cNvCxnSpPr>
            <a:cxnSpLocks/>
          </p:cNvCxnSpPr>
          <p:nvPr/>
        </p:nvCxnSpPr>
        <p:spPr>
          <a:xfrm flipH="1">
            <a:off x="3301759" y="4541543"/>
            <a:ext cx="4925" cy="6521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39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SVM Principle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352928" cy="5374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If we have some data points can not be separated, we can add another dimension and separate them as follow. May be the data still can not be classified.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https://techwithtim.net/tutorials/machine-learning-python/svm-2/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399B70-7970-4742-A469-BC7CC2B63030}"/>
              </a:ext>
            </a:extLst>
          </p:cNvPr>
          <p:cNvCxnSpPr>
            <a:cxnSpLocks/>
          </p:cNvCxnSpPr>
          <p:nvPr/>
        </p:nvCxnSpPr>
        <p:spPr>
          <a:xfrm>
            <a:off x="6459210" y="4170009"/>
            <a:ext cx="2232248" cy="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CD3D07-8E5E-4020-B677-1013A534797A}"/>
              </a:ext>
            </a:extLst>
          </p:cNvPr>
          <p:cNvCxnSpPr>
            <a:cxnSpLocks/>
          </p:cNvCxnSpPr>
          <p:nvPr/>
        </p:nvCxnSpPr>
        <p:spPr>
          <a:xfrm flipV="1">
            <a:off x="6459210" y="2698765"/>
            <a:ext cx="0" cy="147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D507370-E160-48FC-AEED-190804E6CD26}"/>
              </a:ext>
            </a:extLst>
          </p:cNvPr>
          <p:cNvSpPr/>
          <p:nvPr/>
        </p:nvSpPr>
        <p:spPr>
          <a:xfrm>
            <a:off x="6608129" y="3004919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8DA15E-8BAE-428F-9611-B6B613700A68}"/>
              </a:ext>
            </a:extLst>
          </p:cNvPr>
          <p:cNvSpPr/>
          <p:nvPr/>
        </p:nvSpPr>
        <p:spPr>
          <a:xfrm>
            <a:off x="7432367" y="3387656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4DA3B78-803A-44BF-9F26-D15B58B366F8}"/>
              </a:ext>
            </a:extLst>
          </p:cNvPr>
          <p:cNvSpPr/>
          <p:nvPr/>
        </p:nvSpPr>
        <p:spPr>
          <a:xfrm>
            <a:off x="8187402" y="2994020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14DBABB-126A-4312-BB08-6469C10B4874}"/>
              </a:ext>
            </a:extLst>
          </p:cNvPr>
          <p:cNvSpPr/>
          <p:nvPr/>
        </p:nvSpPr>
        <p:spPr>
          <a:xfrm>
            <a:off x="7395314" y="2968287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A980E0-FE03-477E-816E-2478F6D098DD}"/>
              </a:ext>
            </a:extLst>
          </p:cNvPr>
          <p:cNvSpPr/>
          <p:nvPr/>
        </p:nvSpPr>
        <p:spPr>
          <a:xfrm>
            <a:off x="8307955" y="3852375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7E44F3C-2ECA-41E9-BC3F-154ED5EB8C5C}"/>
              </a:ext>
            </a:extLst>
          </p:cNvPr>
          <p:cNvSpPr/>
          <p:nvPr/>
        </p:nvSpPr>
        <p:spPr>
          <a:xfrm>
            <a:off x="7477348" y="3865205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06DC94-C5BB-45E1-A169-D11F67EA8DC1}"/>
              </a:ext>
            </a:extLst>
          </p:cNvPr>
          <p:cNvSpPr/>
          <p:nvPr/>
        </p:nvSpPr>
        <p:spPr>
          <a:xfrm>
            <a:off x="6819250" y="380905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FBF8D00-6481-4BF3-AD67-DA36AEA605C9}"/>
              </a:ext>
            </a:extLst>
          </p:cNvPr>
          <p:cNvSpPr/>
          <p:nvPr/>
        </p:nvSpPr>
        <p:spPr>
          <a:xfrm>
            <a:off x="7067229" y="3384621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16CD664-0403-4EB6-BC56-0EC3DFB57882}"/>
              </a:ext>
            </a:extLst>
          </p:cNvPr>
          <p:cNvSpPr/>
          <p:nvPr/>
        </p:nvSpPr>
        <p:spPr>
          <a:xfrm>
            <a:off x="8216032" y="3404168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86B54E-AA3F-401F-A117-8ACB1A969041}"/>
              </a:ext>
            </a:extLst>
          </p:cNvPr>
          <p:cNvSpPr/>
          <p:nvPr/>
        </p:nvSpPr>
        <p:spPr>
          <a:xfrm>
            <a:off x="7846911" y="2994020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88C28CD-CA50-41DD-A1B8-27FEA6891150}"/>
              </a:ext>
            </a:extLst>
          </p:cNvPr>
          <p:cNvSpPr/>
          <p:nvPr/>
        </p:nvSpPr>
        <p:spPr>
          <a:xfrm>
            <a:off x="7045496" y="3020767"/>
            <a:ext cx="144016" cy="144016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1547723-4C65-4B22-9CA8-04BF32D5B825}"/>
              </a:ext>
            </a:extLst>
          </p:cNvPr>
          <p:cNvSpPr/>
          <p:nvPr/>
        </p:nvSpPr>
        <p:spPr>
          <a:xfrm>
            <a:off x="7827362" y="3845848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CD740AF-7E87-4BBF-95BA-5D351F9F2F79}"/>
              </a:ext>
            </a:extLst>
          </p:cNvPr>
          <p:cNvSpPr/>
          <p:nvPr/>
        </p:nvSpPr>
        <p:spPr>
          <a:xfrm>
            <a:off x="7168704" y="3809051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A12B752-6C76-4516-AED2-4CB960D90F0B}"/>
              </a:ext>
            </a:extLst>
          </p:cNvPr>
          <p:cNvSpPr/>
          <p:nvPr/>
        </p:nvSpPr>
        <p:spPr>
          <a:xfrm>
            <a:off x="7449291" y="3633991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A7785F-1E1B-4874-B30B-8F1B2E887B75}"/>
              </a:ext>
            </a:extLst>
          </p:cNvPr>
          <p:cNvSpPr/>
          <p:nvPr/>
        </p:nvSpPr>
        <p:spPr>
          <a:xfrm>
            <a:off x="8451971" y="4202699"/>
            <a:ext cx="504039" cy="295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F2CE64F-5198-4D15-838F-99D66F2DD03A}"/>
              </a:ext>
            </a:extLst>
          </p:cNvPr>
          <p:cNvSpPr/>
          <p:nvPr/>
        </p:nvSpPr>
        <p:spPr>
          <a:xfrm>
            <a:off x="5950299" y="2777421"/>
            <a:ext cx="504039" cy="295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51048C-0FF8-483C-BDBD-F044CC823FDA}"/>
              </a:ext>
            </a:extLst>
          </p:cNvPr>
          <p:cNvCxnSpPr>
            <a:cxnSpLocks/>
          </p:cNvCxnSpPr>
          <p:nvPr/>
        </p:nvCxnSpPr>
        <p:spPr>
          <a:xfrm flipV="1">
            <a:off x="1835113" y="1955144"/>
            <a:ext cx="0" cy="254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41E19BB-9517-4E86-A4C1-653587E41209}"/>
              </a:ext>
            </a:extLst>
          </p:cNvPr>
          <p:cNvCxnSpPr>
            <a:cxnSpLocks/>
          </p:cNvCxnSpPr>
          <p:nvPr/>
        </p:nvCxnSpPr>
        <p:spPr>
          <a:xfrm flipV="1">
            <a:off x="1835113" y="4488999"/>
            <a:ext cx="3605733" cy="1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FFA66BF-7FF4-40C4-A9F6-3A06442FB171}"/>
              </a:ext>
            </a:extLst>
          </p:cNvPr>
          <p:cNvSpPr/>
          <p:nvPr/>
        </p:nvSpPr>
        <p:spPr>
          <a:xfrm>
            <a:off x="1257531" y="1936047"/>
            <a:ext cx="504039" cy="295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368A7E-8F49-420A-A797-352810E97549}"/>
              </a:ext>
            </a:extLst>
          </p:cNvPr>
          <p:cNvSpPr/>
          <p:nvPr/>
        </p:nvSpPr>
        <p:spPr>
          <a:xfrm>
            <a:off x="5075473" y="4541543"/>
            <a:ext cx="504039" cy="295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68BDCF-4274-4707-BBA3-05C024187C11}"/>
              </a:ext>
            </a:extLst>
          </p:cNvPr>
          <p:cNvCxnSpPr>
            <a:cxnSpLocks/>
          </p:cNvCxnSpPr>
          <p:nvPr/>
        </p:nvCxnSpPr>
        <p:spPr>
          <a:xfrm flipH="1">
            <a:off x="1106649" y="4488999"/>
            <a:ext cx="728464" cy="11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4AA637A-9808-4542-95A5-4B7A15B52147}"/>
              </a:ext>
            </a:extLst>
          </p:cNvPr>
          <p:cNvSpPr/>
          <p:nvPr/>
        </p:nvSpPr>
        <p:spPr>
          <a:xfrm>
            <a:off x="539887" y="5114586"/>
            <a:ext cx="504039" cy="295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C13FC27-387C-4276-ACC2-E73A305E6765}"/>
              </a:ext>
            </a:extLst>
          </p:cNvPr>
          <p:cNvSpPr/>
          <p:nvPr/>
        </p:nvSpPr>
        <p:spPr>
          <a:xfrm>
            <a:off x="2249574" y="2693935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0DD1605-A31D-4370-9B1C-7CA1C052804B}"/>
              </a:ext>
            </a:extLst>
          </p:cNvPr>
          <p:cNvSpPr/>
          <p:nvPr/>
        </p:nvSpPr>
        <p:spPr>
          <a:xfrm>
            <a:off x="3478612" y="2898875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054DE5E-3D4A-4D54-9A39-41437F126863}"/>
              </a:ext>
            </a:extLst>
          </p:cNvPr>
          <p:cNvSpPr/>
          <p:nvPr/>
        </p:nvSpPr>
        <p:spPr>
          <a:xfrm>
            <a:off x="4596314" y="2737101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80BC441-A7A3-4D98-8C0A-182DDDD89765}"/>
              </a:ext>
            </a:extLst>
          </p:cNvPr>
          <p:cNvSpPr/>
          <p:nvPr/>
        </p:nvSpPr>
        <p:spPr>
          <a:xfrm>
            <a:off x="3447919" y="2479848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DAB31BA-C872-41D5-804C-CA440CBF8518}"/>
              </a:ext>
            </a:extLst>
          </p:cNvPr>
          <p:cNvSpPr/>
          <p:nvPr/>
        </p:nvSpPr>
        <p:spPr>
          <a:xfrm>
            <a:off x="4636376" y="3364056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2CE5AEA-7834-49B7-A8DA-2FFDAA3E8C8C}"/>
              </a:ext>
            </a:extLst>
          </p:cNvPr>
          <p:cNvSpPr/>
          <p:nvPr/>
        </p:nvSpPr>
        <p:spPr>
          <a:xfrm>
            <a:off x="3465763" y="3295058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21BDA6F-3562-4A0F-B5EA-2A90C7FA5443}"/>
              </a:ext>
            </a:extLst>
          </p:cNvPr>
          <p:cNvSpPr/>
          <p:nvPr/>
        </p:nvSpPr>
        <p:spPr>
          <a:xfrm>
            <a:off x="2590985" y="352826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6B43E5C-EF1C-44E5-8FFE-6E0A8E5BC13B}"/>
              </a:ext>
            </a:extLst>
          </p:cNvPr>
          <p:cNvSpPr/>
          <p:nvPr/>
        </p:nvSpPr>
        <p:spPr>
          <a:xfrm>
            <a:off x="2518792" y="5363001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035377B-0A63-4530-BADC-5FC9B1BCE708}"/>
              </a:ext>
            </a:extLst>
          </p:cNvPr>
          <p:cNvSpPr/>
          <p:nvPr/>
        </p:nvSpPr>
        <p:spPr>
          <a:xfrm>
            <a:off x="4793923" y="5266847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2C2936F-735B-4A37-A061-8EBEB925D333}"/>
              </a:ext>
            </a:extLst>
          </p:cNvPr>
          <p:cNvSpPr/>
          <p:nvPr/>
        </p:nvSpPr>
        <p:spPr>
          <a:xfrm>
            <a:off x="4279944" y="4995871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F8D66F1-4075-493A-9CB7-5ED764214B2B}"/>
              </a:ext>
            </a:extLst>
          </p:cNvPr>
          <p:cNvSpPr/>
          <p:nvPr/>
        </p:nvSpPr>
        <p:spPr>
          <a:xfrm>
            <a:off x="3234676" y="5097845"/>
            <a:ext cx="144016" cy="144016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C60F749-4696-4C5C-A141-17EA5C05DF19}"/>
              </a:ext>
            </a:extLst>
          </p:cNvPr>
          <p:cNvSpPr/>
          <p:nvPr/>
        </p:nvSpPr>
        <p:spPr>
          <a:xfrm>
            <a:off x="4231990" y="5766641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A546757-6983-4F99-81A1-6A46702F1969}"/>
              </a:ext>
            </a:extLst>
          </p:cNvPr>
          <p:cNvSpPr/>
          <p:nvPr/>
        </p:nvSpPr>
        <p:spPr>
          <a:xfrm>
            <a:off x="3006889" y="5786677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8F28F3D-1662-4A1F-BF2A-5CD42AED0FBB}"/>
              </a:ext>
            </a:extLst>
          </p:cNvPr>
          <p:cNvSpPr/>
          <p:nvPr/>
        </p:nvSpPr>
        <p:spPr>
          <a:xfrm>
            <a:off x="3730277" y="5447646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DF88E9D-0E25-4D1F-8CD4-995B5BFD93C5}"/>
              </a:ext>
            </a:extLst>
          </p:cNvPr>
          <p:cNvSpPr/>
          <p:nvPr/>
        </p:nvSpPr>
        <p:spPr>
          <a:xfrm>
            <a:off x="5920305" y="2622404"/>
            <a:ext cx="3035702" cy="20775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DD3FA42-9642-4877-9C44-F399D363322D}"/>
              </a:ext>
            </a:extLst>
          </p:cNvPr>
          <p:cNvCxnSpPr>
            <a:cxnSpLocks/>
            <a:stCxn id="37" idx="1"/>
            <a:endCxn id="95" idx="3"/>
          </p:cNvCxnSpPr>
          <p:nvPr/>
        </p:nvCxnSpPr>
        <p:spPr>
          <a:xfrm flipH="1">
            <a:off x="5528461" y="3661168"/>
            <a:ext cx="391844" cy="4806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0DE77336-B3E9-4D38-91B1-35152FD1A7E4}"/>
              </a:ext>
            </a:extLst>
          </p:cNvPr>
          <p:cNvSpPr/>
          <p:nvPr/>
        </p:nvSpPr>
        <p:spPr>
          <a:xfrm>
            <a:off x="499597" y="1830358"/>
            <a:ext cx="5028864" cy="462297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BF0C5A1-5A80-4C5B-B273-AA69F114FF29}"/>
              </a:ext>
            </a:extLst>
          </p:cNvPr>
          <p:cNvCxnSpPr>
            <a:cxnSpLocks/>
          </p:cNvCxnSpPr>
          <p:nvPr/>
        </p:nvCxnSpPr>
        <p:spPr>
          <a:xfrm flipV="1">
            <a:off x="2393590" y="4053743"/>
            <a:ext cx="2378147" cy="95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9C6CBA9-01DA-49DC-B251-FBB64E993E58}"/>
              </a:ext>
            </a:extLst>
          </p:cNvPr>
          <p:cNvCxnSpPr>
            <a:cxnSpLocks/>
          </p:cNvCxnSpPr>
          <p:nvPr/>
        </p:nvCxnSpPr>
        <p:spPr>
          <a:xfrm flipH="1">
            <a:off x="4211961" y="4029603"/>
            <a:ext cx="580867" cy="701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56C3859-BDEA-470B-B00F-94A3C1FA0F85}"/>
              </a:ext>
            </a:extLst>
          </p:cNvPr>
          <p:cNvCxnSpPr/>
          <p:nvPr/>
        </p:nvCxnSpPr>
        <p:spPr>
          <a:xfrm flipH="1">
            <a:off x="1835113" y="4699932"/>
            <a:ext cx="2376848" cy="50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82C7093-B42F-4D8F-AF30-4250D5A04228}"/>
              </a:ext>
            </a:extLst>
          </p:cNvPr>
          <p:cNvCxnSpPr>
            <a:cxnSpLocks/>
          </p:cNvCxnSpPr>
          <p:nvPr/>
        </p:nvCxnSpPr>
        <p:spPr>
          <a:xfrm flipH="1">
            <a:off x="1835112" y="4149678"/>
            <a:ext cx="558478" cy="577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788F8BC-7817-4412-904F-7401F8A034D6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2662993" y="3528263"/>
            <a:ext cx="0" cy="7138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24857D1-934D-4ECC-90AE-FBBDF7D7F85B}"/>
              </a:ext>
            </a:extLst>
          </p:cNvPr>
          <p:cNvCxnSpPr>
            <a:cxnSpLocks/>
          </p:cNvCxnSpPr>
          <p:nvPr/>
        </p:nvCxnSpPr>
        <p:spPr>
          <a:xfrm flipH="1">
            <a:off x="3301759" y="4541543"/>
            <a:ext cx="4925" cy="6521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52641172-AE1D-49E9-9BB0-83B00A25C059}"/>
              </a:ext>
            </a:extLst>
          </p:cNvPr>
          <p:cNvSpPr/>
          <p:nvPr/>
        </p:nvSpPr>
        <p:spPr>
          <a:xfrm>
            <a:off x="1982693" y="2231302"/>
            <a:ext cx="3135104" cy="170587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5C9EC6E4-278C-4046-A4DE-BCA96BB67644}"/>
              </a:ext>
            </a:extLst>
          </p:cNvPr>
          <p:cNvSpPr/>
          <p:nvPr/>
        </p:nvSpPr>
        <p:spPr>
          <a:xfrm>
            <a:off x="2192388" y="4730760"/>
            <a:ext cx="3135104" cy="154213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28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SVM Principle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352928" cy="5374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Maybe we still get the mixed points by adding f(x1, x2) -&gt; x3 as follow.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may need to add another </a:t>
            </a:r>
            <a:r>
              <a:rPr lang="en-US" sz="1600" dirty="0" err="1">
                <a:solidFill>
                  <a:schemeClr val="tx1"/>
                </a:solidFill>
              </a:rPr>
              <a:t>dimesion</a:t>
            </a:r>
            <a:r>
              <a:rPr lang="en-US" sz="1600" dirty="0">
                <a:solidFill>
                  <a:schemeClr val="tx1"/>
                </a:solidFill>
              </a:rPr>
              <a:t> f (x1, x2, x3) -&gt; x4 to separate the data points.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https://techwithtim.net/tutorials/machine-learning-python/svm-2/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399B70-7970-4742-A469-BC7CC2B63030}"/>
              </a:ext>
            </a:extLst>
          </p:cNvPr>
          <p:cNvCxnSpPr>
            <a:cxnSpLocks/>
          </p:cNvCxnSpPr>
          <p:nvPr/>
        </p:nvCxnSpPr>
        <p:spPr>
          <a:xfrm>
            <a:off x="6459210" y="4170009"/>
            <a:ext cx="2232248" cy="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CD3D07-8E5E-4020-B677-1013A534797A}"/>
              </a:ext>
            </a:extLst>
          </p:cNvPr>
          <p:cNvCxnSpPr>
            <a:cxnSpLocks/>
          </p:cNvCxnSpPr>
          <p:nvPr/>
        </p:nvCxnSpPr>
        <p:spPr>
          <a:xfrm flipV="1">
            <a:off x="6459210" y="2698765"/>
            <a:ext cx="0" cy="147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D507370-E160-48FC-AEED-190804E6CD26}"/>
              </a:ext>
            </a:extLst>
          </p:cNvPr>
          <p:cNvSpPr/>
          <p:nvPr/>
        </p:nvSpPr>
        <p:spPr>
          <a:xfrm>
            <a:off x="6608129" y="3004919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8DA15E-8BAE-428F-9611-B6B613700A68}"/>
              </a:ext>
            </a:extLst>
          </p:cNvPr>
          <p:cNvSpPr/>
          <p:nvPr/>
        </p:nvSpPr>
        <p:spPr>
          <a:xfrm>
            <a:off x="7432367" y="3387656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4DA3B78-803A-44BF-9F26-D15B58B366F8}"/>
              </a:ext>
            </a:extLst>
          </p:cNvPr>
          <p:cNvSpPr/>
          <p:nvPr/>
        </p:nvSpPr>
        <p:spPr>
          <a:xfrm>
            <a:off x="8187402" y="2994020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14DBABB-126A-4312-BB08-6469C10B4874}"/>
              </a:ext>
            </a:extLst>
          </p:cNvPr>
          <p:cNvSpPr/>
          <p:nvPr/>
        </p:nvSpPr>
        <p:spPr>
          <a:xfrm>
            <a:off x="7395314" y="2968287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A980E0-FE03-477E-816E-2478F6D098DD}"/>
              </a:ext>
            </a:extLst>
          </p:cNvPr>
          <p:cNvSpPr/>
          <p:nvPr/>
        </p:nvSpPr>
        <p:spPr>
          <a:xfrm>
            <a:off x="8307955" y="3852375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7E44F3C-2ECA-41E9-BC3F-154ED5EB8C5C}"/>
              </a:ext>
            </a:extLst>
          </p:cNvPr>
          <p:cNvSpPr/>
          <p:nvPr/>
        </p:nvSpPr>
        <p:spPr>
          <a:xfrm>
            <a:off x="7477348" y="3865205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06DC94-C5BB-45E1-A169-D11F67EA8DC1}"/>
              </a:ext>
            </a:extLst>
          </p:cNvPr>
          <p:cNvSpPr/>
          <p:nvPr/>
        </p:nvSpPr>
        <p:spPr>
          <a:xfrm>
            <a:off x="6819250" y="380905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FBF8D00-6481-4BF3-AD67-DA36AEA605C9}"/>
              </a:ext>
            </a:extLst>
          </p:cNvPr>
          <p:cNvSpPr/>
          <p:nvPr/>
        </p:nvSpPr>
        <p:spPr>
          <a:xfrm>
            <a:off x="7067229" y="3384621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16CD664-0403-4EB6-BC56-0EC3DFB57882}"/>
              </a:ext>
            </a:extLst>
          </p:cNvPr>
          <p:cNvSpPr/>
          <p:nvPr/>
        </p:nvSpPr>
        <p:spPr>
          <a:xfrm>
            <a:off x="8216032" y="3404168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86B54E-AA3F-401F-A117-8ACB1A969041}"/>
              </a:ext>
            </a:extLst>
          </p:cNvPr>
          <p:cNvSpPr/>
          <p:nvPr/>
        </p:nvSpPr>
        <p:spPr>
          <a:xfrm>
            <a:off x="7846911" y="2994020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88C28CD-CA50-41DD-A1B8-27FEA6891150}"/>
              </a:ext>
            </a:extLst>
          </p:cNvPr>
          <p:cNvSpPr/>
          <p:nvPr/>
        </p:nvSpPr>
        <p:spPr>
          <a:xfrm>
            <a:off x="7045496" y="3020767"/>
            <a:ext cx="144016" cy="144016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1547723-4C65-4B22-9CA8-04BF32D5B825}"/>
              </a:ext>
            </a:extLst>
          </p:cNvPr>
          <p:cNvSpPr/>
          <p:nvPr/>
        </p:nvSpPr>
        <p:spPr>
          <a:xfrm>
            <a:off x="7827362" y="3845848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CD740AF-7E87-4BBF-95BA-5D351F9F2F79}"/>
              </a:ext>
            </a:extLst>
          </p:cNvPr>
          <p:cNvSpPr/>
          <p:nvPr/>
        </p:nvSpPr>
        <p:spPr>
          <a:xfrm>
            <a:off x="7168704" y="3809051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A12B752-6C76-4516-AED2-4CB960D90F0B}"/>
              </a:ext>
            </a:extLst>
          </p:cNvPr>
          <p:cNvSpPr/>
          <p:nvPr/>
        </p:nvSpPr>
        <p:spPr>
          <a:xfrm>
            <a:off x="7449291" y="3633991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A7785F-1E1B-4874-B30B-8F1B2E887B75}"/>
              </a:ext>
            </a:extLst>
          </p:cNvPr>
          <p:cNvSpPr/>
          <p:nvPr/>
        </p:nvSpPr>
        <p:spPr>
          <a:xfrm>
            <a:off x="8451971" y="4202699"/>
            <a:ext cx="504039" cy="295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F2CE64F-5198-4D15-838F-99D66F2DD03A}"/>
              </a:ext>
            </a:extLst>
          </p:cNvPr>
          <p:cNvSpPr/>
          <p:nvPr/>
        </p:nvSpPr>
        <p:spPr>
          <a:xfrm>
            <a:off x="5950299" y="2777421"/>
            <a:ext cx="504039" cy="295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51048C-0FF8-483C-BDBD-F044CC823FDA}"/>
              </a:ext>
            </a:extLst>
          </p:cNvPr>
          <p:cNvCxnSpPr>
            <a:cxnSpLocks/>
          </p:cNvCxnSpPr>
          <p:nvPr/>
        </p:nvCxnSpPr>
        <p:spPr>
          <a:xfrm flipV="1">
            <a:off x="1835113" y="1955144"/>
            <a:ext cx="0" cy="254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41E19BB-9517-4E86-A4C1-653587E41209}"/>
              </a:ext>
            </a:extLst>
          </p:cNvPr>
          <p:cNvCxnSpPr>
            <a:cxnSpLocks/>
          </p:cNvCxnSpPr>
          <p:nvPr/>
        </p:nvCxnSpPr>
        <p:spPr>
          <a:xfrm flipV="1">
            <a:off x="1835113" y="4488999"/>
            <a:ext cx="3605733" cy="1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FFA66BF-7FF4-40C4-A9F6-3A06442FB171}"/>
              </a:ext>
            </a:extLst>
          </p:cNvPr>
          <p:cNvSpPr/>
          <p:nvPr/>
        </p:nvSpPr>
        <p:spPr>
          <a:xfrm>
            <a:off x="1257531" y="1936047"/>
            <a:ext cx="504039" cy="295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368A7E-8F49-420A-A797-352810E97549}"/>
              </a:ext>
            </a:extLst>
          </p:cNvPr>
          <p:cNvSpPr/>
          <p:nvPr/>
        </p:nvSpPr>
        <p:spPr>
          <a:xfrm>
            <a:off x="5075473" y="4541543"/>
            <a:ext cx="504039" cy="295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68BDCF-4274-4707-BBA3-05C024187C11}"/>
              </a:ext>
            </a:extLst>
          </p:cNvPr>
          <p:cNvCxnSpPr>
            <a:cxnSpLocks/>
          </p:cNvCxnSpPr>
          <p:nvPr/>
        </p:nvCxnSpPr>
        <p:spPr>
          <a:xfrm flipH="1">
            <a:off x="1106649" y="4488999"/>
            <a:ext cx="728464" cy="11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4AA637A-9808-4542-95A5-4B7A15B52147}"/>
              </a:ext>
            </a:extLst>
          </p:cNvPr>
          <p:cNvSpPr/>
          <p:nvPr/>
        </p:nvSpPr>
        <p:spPr>
          <a:xfrm>
            <a:off x="539887" y="5114586"/>
            <a:ext cx="504039" cy="295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C13FC27-387C-4276-ACC2-E73A305E6765}"/>
              </a:ext>
            </a:extLst>
          </p:cNvPr>
          <p:cNvSpPr/>
          <p:nvPr/>
        </p:nvSpPr>
        <p:spPr>
          <a:xfrm>
            <a:off x="2249574" y="2693935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0DD1605-A31D-4370-9B1C-7CA1C052804B}"/>
              </a:ext>
            </a:extLst>
          </p:cNvPr>
          <p:cNvSpPr/>
          <p:nvPr/>
        </p:nvSpPr>
        <p:spPr>
          <a:xfrm>
            <a:off x="3478612" y="2898875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054DE5E-3D4A-4D54-9A39-41437F126863}"/>
              </a:ext>
            </a:extLst>
          </p:cNvPr>
          <p:cNvSpPr/>
          <p:nvPr/>
        </p:nvSpPr>
        <p:spPr>
          <a:xfrm>
            <a:off x="4596314" y="2737101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80BC441-A7A3-4D98-8C0A-182DDDD89765}"/>
              </a:ext>
            </a:extLst>
          </p:cNvPr>
          <p:cNvSpPr/>
          <p:nvPr/>
        </p:nvSpPr>
        <p:spPr>
          <a:xfrm>
            <a:off x="3447919" y="2479848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DAB31BA-C872-41D5-804C-CA440CBF8518}"/>
              </a:ext>
            </a:extLst>
          </p:cNvPr>
          <p:cNvSpPr/>
          <p:nvPr/>
        </p:nvSpPr>
        <p:spPr>
          <a:xfrm>
            <a:off x="4636376" y="3364056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2CE5AEA-7834-49B7-A8DA-2FFDAA3E8C8C}"/>
              </a:ext>
            </a:extLst>
          </p:cNvPr>
          <p:cNvSpPr/>
          <p:nvPr/>
        </p:nvSpPr>
        <p:spPr>
          <a:xfrm>
            <a:off x="3465763" y="3295058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21BDA6F-3562-4A0F-B5EA-2A90C7FA5443}"/>
              </a:ext>
            </a:extLst>
          </p:cNvPr>
          <p:cNvSpPr/>
          <p:nvPr/>
        </p:nvSpPr>
        <p:spPr>
          <a:xfrm>
            <a:off x="2590985" y="352826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6B43E5C-EF1C-44E5-8FFE-6E0A8E5BC13B}"/>
              </a:ext>
            </a:extLst>
          </p:cNvPr>
          <p:cNvSpPr/>
          <p:nvPr/>
        </p:nvSpPr>
        <p:spPr>
          <a:xfrm>
            <a:off x="2518792" y="5363001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035377B-0A63-4530-BADC-5FC9B1BCE708}"/>
              </a:ext>
            </a:extLst>
          </p:cNvPr>
          <p:cNvSpPr/>
          <p:nvPr/>
        </p:nvSpPr>
        <p:spPr>
          <a:xfrm>
            <a:off x="4793923" y="5266847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2C2936F-735B-4A37-A061-8EBEB925D333}"/>
              </a:ext>
            </a:extLst>
          </p:cNvPr>
          <p:cNvSpPr/>
          <p:nvPr/>
        </p:nvSpPr>
        <p:spPr>
          <a:xfrm>
            <a:off x="4279944" y="4995871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F8D66F1-4075-493A-9CB7-5ED764214B2B}"/>
              </a:ext>
            </a:extLst>
          </p:cNvPr>
          <p:cNvSpPr/>
          <p:nvPr/>
        </p:nvSpPr>
        <p:spPr>
          <a:xfrm>
            <a:off x="3234676" y="5097845"/>
            <a:ext cx="144016" cy="144016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C60F749-4696-4C5C-A141-17EA5C05DF19}"/>
              </a:ext>
            </a:extLst>
          </p:cNvPr>
          <p:cNvSpPr/>
          <p:nvPr/>
        </p:nvSpPr>
        <p:spPr>
          <a:xfrm>
            <a:off x="4231990" y="5766641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A546757-6983-4F99-81A1-6A46702F1969}"/>
              </a:ext>
            </a:extLst>
          </p:cNvPr>
          <p:cNvSpPr/>
          <p:nvPr/>
        </p:nvSpPr>
        <p:spPr>
          <a:xfrm>
            <a:off x="3006889" y="5786677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8F28F3D-1662-4A1F-BF2A-5CD42AED0FBB}"/>
              </a:ext>
            </a:extLst>
          </p:cNvPr>
          <p:cNvSpPr/>
          <p:nvPr/>
        </p:nvSpPr>
        <p:spPr>
          <a:xfrm>
            <a:off x="3730277" y="5447646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DF88E9D-0E25-4D1F-8CD4-995B5BFD93C5}"/>
              </a:ext>
            </a:extLst>
          </p:cNvPr>
          <p:cNvSpPr/>
          <p:nvPr/>
        </p:nvSpPr>
        <p:spPr>
          <a:xfrm>
            <a:off x="5920305" y="2622404"/>
            <a:ext cx="3035702" cy="20775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DD3FA42-9642-4877-9C44-F399D363322D}"/>
              </a:ext>
            </a:extLst>
          </p:cNvPr>
          <p:cNvCxnSpPr>
            <a:cxnSpLocks/>
            <a:stCxn id="37" idx="1"/>
            <a:endCxn id="95" idx="3"/>
          </p:cNvCxnSpPr>
          <p:nvPr/>
        </p:nvCxnSpPr>
        <p:spPr>
          <a:xfrm flipH="1">
            <a:off x="5528461" y="3661168"/>
            <a:ext cx="391844" cy="4806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0DE77336-B3E9-4D38-91B1-35152FD1A7E4}"/>
              </a:ext>
            </a:extLst>
          </p:cNvPr>
          <p:cNvSpPr/>
          <p:nvPr/>
        </p:nvSpPr>
        <p:spPr>
          <a:xfrm>
            <a:off x="499597" y="1830358"/>
            <a:ext cx="5028864" cy="462297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BF0C5A1-5A80-4C5B-B273-AA69F114FF29}"/>
              </a:ext>
            </a:extLst>
          </p:cNvPr>
          <p:cNvCxnSpPr>
            <a:cxnSpLocks/>
          </p:cNvCxnSpPr>
          <p:nvPr/>
        </p:nvCxnSpPr>
        <p:spPr>
          <a:xfrm flipV="1">
            <a:off x="2393590" y="4053743"/>
            <a:ext cx="2378147" cy="95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9C6CBA9-01DA-49DC-B251-FBB64E993E58}"/>
              </a:ext>
            </a:extLst>
          </p:cNvPr>
          <p:cNvCxnSpPr>
            <a:cxnSpLocks/>
          </p:cNvCxnSpPr>
          <p:nvPr/>
        </p:nvCxnSpPr>
        <p:spPr>
          <a:xfrm flipH="1">
            <a:off x="4211961" y="4029603"/>
            <a:ext cx="580867" cy="701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56C3859-BDEA-470B-B00F-94A3C1FA0F85}"/>
              </a:ext>
            </a:extLst>
          </p:cNvPr>
          <p:cNvCxnSpPr/>
          <p:nvPr/>
        </p:nvCxnSpPr>
        <p:spPr>
          <a:xfrm flipH="1">
            <a:off x="1835113" y="4699932"/>
            <a:ext cx="2376848" cy="50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82C7093-B42F-4D8F-AF30-4250D5A04228}"/>
              </a:ext>
            </a:extLst>
          </p:cNvPr>
          <p:cNvCxnSpPr>
            <a:cxnSpLocks/>
          </p:cNvCxnSpPr>
          <p:nvPr/>
        </p:nvCxnSpPr>
        <p:spPr>
          <a:xfrm flipH="1">
            <a:off x="1835112" y="4149678"/>
            <a:ext cx="558478" cy="577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788F8BC-7817-4412-904F-7401F8A034D6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2662993" y="3528263"/>
            <a:ext cx="0" cy="7138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24857D1-934D-4ECC-90AE-FBBDF7D7F85B}"/>
              </a:ext>
            </a:extLst>
          </p:cNvPr>
          <p:cNvCxnSpPr>
            <a:cxnSpLocks/>
          </p:cNvCxnSpPr>
          <p:nvPr/>
        </p:nvCxnSpPr>
        <p:spPr>
          <a:xfrm flipH="1">
            <a:off x="3301759" y="4541543"/>
            <a:ext cx="4925" cy="6521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52641172-AE1D-49E9-9BB0-83B00A25C059}"/>
              </a:ext>
            </a:extLst>
          </p:cNvPr>
          <p:cNvSpPr/>
          <p:nvPr/>
        </p:nvSpPr>
        <p:spPr>
          <a:xfrm>
            <a:off x="1982693" y="2231302"/>
            <a:ext cx="3135104" cy="170587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5C9EC6E4-278C-4046-A4DE-BCA96BB67644}"/>
              </a:ext>
            </a:extLst>
          </p:cNvPr>
          <p:cNvSpPr/>
          <p:nvPr/>
        </p:nvSpPr>
        <p:spPr>
          <a:xfrm>
            <a:off x="2192388" y="4730760"/>
            <a:ext cx="3135104" cy="154213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BB392B0-3191-4171-9BE2-1E4F3D685145}"/>
              </a:ext>
            </a:extLst>
          </p:cNvPr>
          <p:cNvSpPr/>
          <p:nvPr/>
        </p:nvSpPr>
        <p:spPr>
          <a:xfrm>
            <a:off x="4573863" y="3194711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BAADA09-23CB-43D8-A433-72951DD946B5}"/>
              </a:ext>
            </a:extLst>
          </p:cNvPr>
          <p:cNvSpPr/>
          <p:nvPr/>
        </p:nvSpPr>
        <p:spPr>
          <a:xfrm>
            <a:off x="4059884" y="2923735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C0D5783-3092-4810-B459-806898EBA298}"/>
              </a:ext>
            </a:extLst>
          </p:cNvPr>
          <p:cNvSpPr/>
          <p:nvPr/>
        </p:nvSpPr>
        <p:spPr>
          <a:xfrm>
            <a:off x="4423960" y="5447646"/>
            <a:ext cx="144016" cy="144016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62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771</Words>
  <Application>Microsoft Office PowerPoint</Application>
  <PresentationFormat>On-screen Show (4:3)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8 SVM Principle (Part 2)</vt:lpstr>
      <vt:lpstr>8 SVM Principle (Part 2)</vt:lpstr>
      <vt:lpstr>8 SVM Principle (Part 2)</vt:lpstr>
      <vt:lpstr>8 SVM Principle (Part 2)</vt:lpstr>
      <vt:lpstr>8 SVM Principle (Part 2)</vt:lpstr>
      <vt:lpstr>8 SVM Principle (Part 2)</vt:lpstr>
      <vt:lpstr>8 SVM Principle (Part 2)</vt:lpstr>
      <vt:lpstr>8 SVM Principle (Part 2)</vt:lpstr>
      <vt:lpstr>8 SVM Principle (Part 2)</vt:lpstr>
      <vt:lpstr>8 SVM Principle (Part 2)</vt:lpstr>
      <vt:lpstr>8 SVM Principle (Part 2)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770</cp:revision>
  <dcterms:created xsi:type="dcterms:W3CDTF">2018-09-28T16:40:41Z</dcterms:created>
  <dcterms:modified xsi:type="dcterms:W3CDTF">2019-03-15T05:28:29Z</dcterms:modified>
</cp:coreProperties>
</file>