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81" r:id="rId4"/>
    <p:sldId id="280" r:id="rId5"/>
    <p:sldId id="273" r:id="rId6"/>
    <p:sldId id="261" r:id="rId7"/>
    <p:sldId id="283" r:id="rId8"/>
    <p:sldId id="282" r:id="rId9"/>
    <p:sldId id="263" r:id="rId10"/>
    <p:sldId id="264" r:id="rId11"/>
    <p:sldId id="265" r:id="rId12"/>
    <p:sldId id="285" r:id="rId13"/>
    <p:sldId id="284" r:id="rId14"/>
    <p:sldId id="266" r:id="rId15"/>
    <p:sldId id="270" r:id="rId16"/>
    <p:sldId id="271" r:id="rId17"/>
    <p:sldId id="258" r:id="rId18"/>
    <p:sldId id="287" r:id="rId19"/>
    <p:sldId id="286" r:id="rId20"/>
    <p:sldId id="272" r:id="rId21"/>
    <p:sldId id="275" r:id="rId22"/>
    <p:sldId id="274" r:id="rId23"/>
    <p:sldId id="276" r:id="rId24"/>
    <p:sldId id="277" r:id="rId25"/>
    <p:sldId id="278" r:id="rId26"/>
    <p:sldId id="279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3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.stack.imgur.com/8FzdQ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7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36C6-168D-4F48-BFCB-F5DEC54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243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358E2B-BDCD-4B96-B890-89B6C1002288}"/>
              </a:ext>
            </a:extLst>
          </p:cNvPr>
          <p:cNvSpPr/>
          <p:nvPr/>
        </p:nvSpPr>
        <p:spPr>
          <a:xfrm>
            <a:off x="1907704" y="407417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9DB3-BD04-4682-B2F3-0746FA77F070}"/>
              </a:ext>
            </a:extLst>
          </p:cNvPr>
          <p:cNvSpPr/>
          <p:nvPr/>
        </p:nvSpPr>
        <p:spPr>
          <a:xfrm>
            <a:off x="1172777" y="4409084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A1408-3F54-455B-A5B9-95F9F4EF5BF3}"/>
              </a:ext>
            </a:extLst>
          </p:cNvPr>
          <p:cNvSpPr/>
          <p:nvPr/>
        </p:nvSpPr>
        <p:spPr>
          <a:xfrm>
            <a:off x="591872" y="5033399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44F0E-9F1A-49BA-BD63-B342549A2887}"/>
              </a:ext>
            </a:extLst>
          </p:cNvPr>
          <p:cNvCxnSpPr>
            <a:cxnSpLocks/>
          </p:cNvCxnSpPr>
          <p:nvPr/>
        </p:nvCxnSpPr>
        <p:spPr>
          <a:xfrm flipH="1">
            <a:off x="1775953" y="5163418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8FD17-9225-4585-8F63-174E71D1CED7}"/>
              </a:ext>
            </a:extLst>
          </p:cNvPr>
          <p:cNvSpPr/>
          <p:nvPr/>
        </p:nvSpPr>
        <p:spPr>
          <a:xfrm>
            <a:off x="2644550" y="5502191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10000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9795F2-7003-4496-B9FE-BEB5AC94AD23}"/>
              </a:ext>
            </a:extLst>
          </p:cNvPr>
          <p:cNvSpPr/>
          <p:nvPr/>
        </p:nvSpPr>
        <p:spPr>
          <a:xfrm>
            <a:off x="5918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20CDA-4A08-4AA2-985A-F2CF4E92C813}"/>
              </a:ext>
            </a:extLst>
          </p:cNvPr>
          <p:cNvSpPr/>
          <p:nvPr/>
        </p:nvSpPr>
        <p:spPr>
          <a:xfrm>
            <a:off x="7442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D3C4C-B6D2-4C19-975A-4D0C55653871}"/>
              </a:ext>
            </a:extLst>
          </p:cNvPr>
          <p:cNvSpPr/>
          <p:nvPr/>
        </p:nvSpPr>
        <p:spPr>
          <a:xfrm>
            <a:off x="6349704" y="4944187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AFB78-2AF1-4859-BB1A-1F2CD0A1A418}"/>
              </a:ext>
            </a:extLst>
          </p:cNvPr>
          <p:cNvSpPr/>
          <p:nvPr/>
        </p:nvSpPr>
        <p:spPr>
          <a:xfrm>
            <a:off x="6839481" y="509787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82D72-E4E5-4E10-85F1-A860BCEAD473}"/>
              </a:ext>
            </a:extLst>
          </p:cNvPr>
          <p:cNvSpPr/>
          <p:nvPr/>
        </p:nvSpPr>
        <p:spPr>
          <a:xfrm>
            <a:off x="665450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2AA51-4E35-43AD-9A89-5884B943651C}"/>
              </a:ext>
            </a:extLst>
          </p:cNvPr>
          <p:cNvSpPr/>
          <p:nvPr/>
        </p:nvSpPr>
        <p:spPr>
          <a:xfrm>
            <a:off x="702389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49BC9-A6FA-4A55-B043-797D00CF6FE3}"/>
              </a:ext>
            </a:extLst>
          </p:cNvPr>
          <p:cNvSpPr/>
          <p:nvPr/>
        </p:nvSpPr>
        <p:spPr>
          <a:xfrm>
            <a:off x="7003185" y="52961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B834C-A339-46E1-B4AE-2B8F3CDF06CB}"/>
              </a:ext>
            </a:extLst>
          </p:cNvPr>
          <p:cNvSpPr/>
          <p:nvPr/>
        </p:nvSpPr>
        <p:spPr>
          <a:xfrm>
            <a:off x="6985983" y="54862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40316-FB94-422F-BE7A-4479866EC73D}"/>
              </a:ext>
            </a:extLst>
          </p:cNvPr>
          <p:cNvSpPr/>
          <p:nvPr/>
        </p:nvSpPr>
        <p:spPr>
          <a:xfrm>
            <a:off x="7003185" y="5684570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8DA5-DF69-4E8D-8332-76940E3511BB}"/>
              </a:ext>
            </a:extLst>
          </p:cNvPr>
          <p:cNvSpPr/>
          <p:nvPr/>
        </p:nvSpPr>
        <p:spPr>
          <a:xfrm>
            <a:off x="6306381" y="3966265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42D41-D41C-48C5-B26B-A71A5BDFA86B}"/>
              </a:ext>
            </a:extLst>
          </p:cNvPr>
          <p:cNvSpPr/>
          <p:nvPr/>
        </p:nvSpPr>
        <p:spPr>
          <a:xfrm>
            <a:off x="6049879" y="3876690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C0D2B-6D2A-4C3C-B23D-FAA833860C01}"/>
              </a:ext>
            </a:extLst>
          </p:cNvPr>
          <p:cNvSpPr/>
          <p:nvPr/>
        </p:nvSpPr>
        <p:spPr>
          <a:xfrm>
            <a:off x="3714093" y="4074176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7558A-3904-44DF-BF72-2D09EA4CD16C}"/>
              </a:ext>
            </a:extLst>
          </p:cNvPr>
          <p:cNvCxnSpPr>
            <a:cxnSpLocks/>
          </p:cNvCxnSpPr>
          <p:nvPr/>
        </p:nvCxnSpPr>
        <p:spPr>
          <a:xfrm flipH="1">
            <a:off x="6349704" y="4892340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7E1E19-B0D8-4D2D-9B13-47743C86D57C}"/>
              </a:ext>
            </a:extLst>
          </p:cNvPr>
          <p:cNvCxnSpPr>
            <a:cxnSpLocks/>
          </p:cNvCxnSpPr>
          <p:nvPr/>
        </p:nvCxnSpPr>
        <p:spPr>
          <a:xfrm flipV="1">
            <a:off x="7602525" y="4933830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DD316-CD96-4B04-8ACB-2B13698119F1}"/>
              </a:ext>
            </a:extLst>
          </p:cNvPr>
          <p:cNvSpPr/>
          <p:nvPr/>
        </p:nvSpPr>
        <p:spPr>
          <a:xfrm>
            <a:off x="7652186" y="5210545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A0359-BCFE-4638-86EB-7A1D0D4F4FCE}"/>
              </a:ext>
            </a:extLst>
          </p:cNvPr>
          <p:cNvSpPr/>
          <p:nvPr/>
        </p:nvSpPr>
        <p:spPr>
          <a:xfrm>
            <a:off x="6708771" y="4464232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FCA1-76B8-47E3-BEF5-E41722003EEF}"/>
              </a:ext>
            </a:extLst>
          </p:cNvPr>
          <p:cNvSpPr/>
          <p:nvPr/>
        </p:nvSpPr>
        <p:spPr>
          <a:xfrm>
            <a:off x="448882" y="3876690"/>
            <a:ext cx="5102350" cy="247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Array[</a:t>
            </a:r>
            <a:r>
              <a:rPr lang="en-US" sz="1600" dirty="0" err="1">
                <a:solidFill>
                  <a:schemeClr val="tx1"/>
                </a:solidFill>
              </a:rPr>
              <a:t>start:stop</a:t>
            </a:r>
            <a:r>
              <a:rPr lang="en-US" sz="1600" dirty="0">
                <a:solidFill>
                  <a:schemeClr val="tx1"/>
                </a:solidFill>
              </a:rPr>
              <a:t>: step]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====&gt;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[:10] means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[0],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[1], …,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[9]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25AC6-B18C-48AD-BF33-BCEBFA8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" y="1988840"/>
            <a:ext cx="50101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5E96FD-D6BD-456F-A690-4C361DFC7804}"/>
              </a:ext>
            </a:extLst>
          </p:cNvPr>
          <p:cNvSpPr/>
          <p:nvPr/>
        </p:nvSpPr>
        <p:spPr>
          <a:xfrm>
            <a:off x="5977136" y="198884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DE8A-6EC7-4A45-BEC7-F27FC6DFFD18}"/>
              </a:ext>
            </a:extLst>
          </p:cNvPr>
          <p:cNvSpPr/>
          <p:nvPr/>
        </p:nvSpPr>
        <p:spPr>
          <a:xfrm>
            <a:off x="5228157" y="259207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6E1E2-D169-4F13-BF46-D349D097C575}"/>
              </a:ext>
            </a:extLst>
          </p:cNvPr>
          <p:cNvSpPr/>
          <p:nvPr/>
        </p:nvSpPr>
        <p:spPr>
          <a:xfrm>
            <a:off x="4661304" y="294806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82150-8CE9-4C17-B7DB-00C45B74E68F}"/>
              </a:ext>
            </a:extLst>
          </p:cNvPr>
          <p:cNvCxnSpPr>
            <a:cxnSpLocks/>
          </p:cNvCxnSpPr>
          <p:nvPr/>
        </p:nvCxnSpPr>
        <p:spPr>
          <a:xfrm flipH="1">
            <a:off x="5845385" y="3078082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F8A77-33D6-45F1-82FF-131BCDE782F0}"/>
              </a:ext>
            </a:extLst>
          </p:cNvPr>
          <p:cNvSpPr/>
          <p:nvPr/>
        </p:nvSpPr>
        <p:spPr>
          <a:xfrm>
            <a:off x="7380312" y="2713164"/>
            <a:ext cx="1152128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C1A63A-69F2-4951-8E06-C43C6356C8CD}"/>
              </a:ext>
            </a:extLst>
          </p:cNvPr>
          <p:cNvSpPr/>
          <p:nvPr/>
        </p:nvSpPr>
        <p:spPr>
          <a:xfrm>
            <a:off x="6809679" y="3497262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441FC-0072-42CB-81E1-CD7A8623490F}"/>
              </a:ext>
            </a:extLst>
          </p:cNvPr>
          <p:cNvSpPr/>
          <p:nvPr/>
        </p:nvSpPr>
        <p:spPr>
          <a:xfrm>
            <a:off x="7515045" y="3075085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64D50-8986-45FF-83E7-CBA891E8FF6B}"/>
              </a:ext>
            </a:extLst>
          </p:cNvPr>
          <p:cNvSpPr/>
          <p:nvPr/>
        </p:nvSpPr>
        <p:spPr>
          <a:xfrm>
            <a:off x="6212930" y="3648860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E81E-C27C-446E-8A76-FF928E155521}"/>
              </a:ext>
            </a:extLst>
          </p:cNvPr>
          <p:cNvSpPr/>
          <p:nvPr/>
        </p:nvSpPr>
        <p:spPr>
          <a:xfrm>
            <a:off x="6527757" y="3045630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AAE9-E1FE-4FBD-A191-98D5F4BEDB28}"/>
              </a:ext>
            </a:extLst>
          </p:cNvPr>
          <p:cNvSpPr/>
          <p:nvPr/>
        </p:nvSpPr>
        <p:spPr>
          <a:xfrm>
            <a:off x="467544" y="1988840"/>
            <a:ext cx="3672408" cy="72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8E65F-9C37-425B-BB6A-88B07F61C672}"/>
              </a:ext>
            </a:extLst>
          </p:cNvPr>
          <p:cNvSpPr/>
          <p:nvPr/>
        </p:nvSpPr>
        <p:spPr>
          <a:xfrm>
            <a:off x="4572000" y="1884466"/>
            <a:ext cx="4176464" cy="240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B07A0-A6E0-48B7-89F0-7DBA50BC4C2D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139952" y="2351002"/>
            <a:ext cx="432048" cy="737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A4603-D47F-46ED-B7B8-C6887F130BC1}"/>
              </a:ext>
            </a:extLst>
          </p:cNvPr>
          <p:cNvSpPr/>
          <p:nvPr/>
        </p:nvSpPr>
        <p:spPr>
          <a:xfrm>
            <a:off x="5064157" y="4896148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the Result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BC8CC9-7E17-4F01-A635-B7EE32819DA3}"/>
              </a:ext>
            </a:extLst>
          </p:cNvPr>
          <p:cNvSpPr/>
          <p:nvPr/>
        </p:nvSpPr>
        <p:spPr>
          <a:xfrm>
            <a:off x="5804221" y="4299463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DF38A1-D7C0-4194-972F-D65736B3847A}"/>
              </a:ext>
            </a:extLst>
          </p:cNvPr>
          <p:cNvSpPr/>
          <p:nvPr/>
        </p:nvSpPr>
        <p:spPr>
          <a:xfrm>
            <a:off x="5064156" y="5884164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or Wrong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D9A95D9-28BE-4939-8900-3C3B3FA690A3}"/>
              </a:ext>
            </a:extLst>
          </p:cNvPr>
          <p:cNvSpPr/>
          <p:nvPr/>
        </p:nvSpPr>
        <p:spPr>
          <a:xfrm>
            <a:off x="5769090" y="5203451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91D22-A5EE-45ED-B651-E9B6D5F2E156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139952" y="2351002"/>
            <a:ext cx="924205" cy="2698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68B7-3937-4F0A-B060-3AC285CF210F}"/>
              </a:ext>
            </a:extLst>
          </p:cNvPr>
          <p:cNvSpPr/>
          <p:nvPr/>
        </p:nvSpPr>
        <p:spPr>
          <a:xfrm>
            <a:off x="450404" y="2950297"/>
            <a:ext cx="3672408" cy="2253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3300D-6D26-4E8A-BC1B-505B42F9549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139952" y="4077072"/>
            <a:ext cx="924204" cy="1960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29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Pygame</a:t>
            </a:r>
            <a:r>
              <a:rPr lang="en-US" sz="1800" b="1" dirty="0">
                <a:solidFill>
                  <a:schemeClr val="tx1"/>
                </a:solidFill>
              </a:rPr>
              <a:t> is a cross-platform set of Python modules designed for writing video games. It includes computer graphics and sound libraries designed to be used with the Python 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GUI program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B2F7B-5995-4AFC-A20F-51B76EAA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273"/>
            <a:ext cx="3754760" cy="17577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FA25-D463-401D-8D29-4CECD1FA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3" y="2605437"/>
            <a:ext cx="3891104" cy="3933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F61DD0-E280-442F-A3F8-E368ED7C7EF3}"/>
              </a:ext>
            </a:extLst>
          </p:cNvPr>
          <p:cNvSpPr/>
          <p:nvPr/>
        </p:nvSpPr>
        <p:spPr>
          <a:xfrm>
            <a:off x="827584" y="357301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403648" y="3681028"/>
            <a:ext cx="2982265" cy="8911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5419514" y="3517944"/>
            <a:ext cx="1948664" cy="631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7524328" y="3497019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48117A-12E6-4F9F-A1B2-966F0E9D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9" y="1821231"/>
            <a:ext cx="3157563" cy="31919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6F16A-D6F6-4FAC-ABD7-61DB3F3C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46" y="2154957"/>
            <a:ext cx="5431447" cy="23541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08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Guessing of the drawing Number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48969" y="5483654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482569" y="2888940"/>
            <a:ext cx="1196677" cy="443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4351794" y="2611934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6553200" y="2346833"/>
            <a:ext cx="2421968" cy="4431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Get the prediction array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EB059-503C-4CAD-9C34-9857E6C97087}"/>
              </a:ext>
            </a:extLst>
          </p:cNvPr>
          <p:cNvSpPr/>
          <p:nvPr/>
        </p:nvSpPr>
        <p:spPr>
          <a:xfrm>
            <a:off x="1194231" y="2780927"/>
            <a:ext cx="1288338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5CD1D-E010-46FC-9043-56C99352DC00}"/>
              </a:ext>
            </a:extLst>
          </p:cNvPr>
          <p:cNvSpPr/>
          <p:nvPr/>
        </p:nvSpPr>
        <p:spPr>
          <a:xfrm>
            <a:off x="1197679" y="3274996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3256D-73D9-4EE6-9E0D-4A67EA298424}"/>
              </a:ext>
            </a:extLst>
          </p:cNvPr>
          <p:cNvSpPr/>
          <p:nvPr/>
        </p:nvSpPr>
        <p:spPr>
          <a:xfrm>
            <a:off x="6486492" y="4370987"/>
            <a:ext cx="2421968" cy="179250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argmax to find the maximum possibility index. Index = 2 in the above case. The corresponding number for index 2 is digit ‘2’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A0F6F-88DF-46EA-AD15-3E6AA369469E}"/>
              </a:ext>
            </a:extLst>
          </p:cNvPr>
          <p:cNvSpPr/>
          <p:nvPr/>
        </p:nvSpPr>
        <p:spPr>
          <a:xfrm>
            <a:off x="4351794" y="3403275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C7B9F-5B09-41AD-B63C-45F6BC002901}"/>
              </a:ext>
            </a:extLst>
          </p:cNvPr>
          <p:cNvSpPr/>
          <p:nvPr/>
        </p:nvSpPr>
        <p:spPr>
          <a:xfrm>
            <a:off x="6394969" y="2913077"/>
            <a:ext cx="913335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69054-FD7A-4450-AEA4-D50382932572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6444208" y="3509963"/>
            <a:ext cx="1253268" cy="861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0D82AC-686D-47A3-8E6A-D3EBA51A067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6851637" y="3126453"/>
            <a:ext cx="845839" cy="1244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9FBD9-A1DA-4004-8AB7-2CDA61CC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7745"/>
            <a:ext cx="6915150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9C7BA25-D5D0-4C3A-92CE-0244B1D40AC5}"/>
              </a:ext>
            </a:extLst>
          </p:cNvPr>
          <p:cNvSpPr/>
          <p:nvPr/>
        </p:nvSpPr>
        <p:spPr>
          <a:xfrm>
            <a:off x="2261555" y="4402335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1F2A9-CAD7-4992-82AA-E276CE1F1303}"/>
              </a:ext>
            </a:extLst>
          </p:cNvPr>
          <p:cNvSpPr/>
          <p:nvPr/>
        </p:nvSpPr>
        <p:spPr>
          <a:xfrm>
            <a:off x="1526628" y="473724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D2FB8-0602-4AA4-AFB5-0AB07FB5FCC3}"/>
              </a:ext>
            </a:extLst>
          </p:cNvPr>
          <p:cNvSpPr/>
          <p:nvPr/>
        </p:nvSpPr>
        <p:spPr>
          <a:xfrm>
            <a:off x="945723" y="5361558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AFA93-E65F-49E3-982D-738B15624FE5}"/>
              </a:ext>
            </a:extLst>
          </p:cNvPr>
          <p:cNvCxnSpPr>
            <a:cxnSpLocks/>
          </p:cNvCxnSpPr>
          <p:nvPr/>
        </p:nvCxnSpPr>
        <p:spPr>
          <a:xfrm flipH="1">
            <a:off x="2129804" y="5491577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4764A-8F1A-4CD3-BA60-C43F8860818C}"/>
              </a:ext>
            </a:extLst>
          </p:cNvPr>
          <p:cNvSpPr/>
          <p:nvPr/>
        </p:nvSpPr>
        <p:spPr>
          <a:xfrm>
            <a:off x="2998401" y="5830350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60000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6D45E-02CE-40A7-9FFB-FBC5B609A6F2}"/>
              </a:ext>
            </a:extLst>
          </p:cNvPr>
          <p:cNvSpPr/>
          <p:nvPr/>
        </p:nvSpPr>
        <p:spPr>
          <a:xfrm>
            <a:off x="9457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7ECF5-FBE4-4DDC-BD04-B69A4ABC86BE}"/>
              </a:ext>
            </a:extLst>
          </p:cNvPr>
          <p:cNvSpPr/>
          <p:nvPr/>
        </p:nvSpPr>
        <p:spPr>
          <a:xfrm>
            <a:off x="10981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8B300-C5DB-4651-9860-AFC6A32EB770}"/>
              </a:ext>
            </a:extLst>
          </p:cNvPr>
          <p:cNvSpPr/>
          <p:nvPr/>
        </p:nvSpPr>
        <p:spPr>
          <a:xfrm>
            <a:off x="6703555" y="527234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0DEDEE-ABF5-4C48-A121-FEF0AF6AF17A}"/>
              </a:ext>
            </a:extLst>
          </p:cNvPr>
          <p:cNvSpPr/>
          <p:nvPr/>
        </p:nvSpPr>
        <p:spPr>
          <a:xfrm>
            <a:off x="7193332" y="542603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30494-AAB3-4A91-B7F5-B0370CCB8168}"/>
              </a:ext>
            </a:extLst>
          </p:cNvPr>
          <p:cNvSpPr/>
          <p:nvPr/>
        </p:nvSpPr>
        <p:spPr>
          <a:xfrm>
            <a:off x="700835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14DF52-27EC-492E-8E7D-D86EC0B31ACB}"/>
              </a:ext>
            </a:extLst>
          </p:cNvPr>
          <p:cNvSpPr/>
          <p:nvPr/>
        </p:nvSpPr>
        <p:spPr>
          <a:xfrm>
            <a:off x="737774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2257-B4C0-414C-9A4F-40BFF6D594FE}"/>
              </a:ext>
            </a:extLst>
          </p:cNvPr>
          <p:cNvSpPr/>
          <p:nvPr/>
        </p:nvSpPr>
        <p:spPr>
          <a:xfrm>
            <a:off x="7357036" y="56243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7431-57A8-4F8D-9BFC-0EFD97C990A0}"/>
              </a:ext>
            </a:extLst>
          </p:cNvPr>
          <p:cNvSpPr/>
          <p:nvPr/>
        </p:nvSpPr>
        <p:spPr>
          <a:xfrm>
            <a:off x="7339834" y="58144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C19BF-5BC4-4D8C-8BE3-9288D4216AA9}"/>
              </a:ext>
            </a:extLst>
          </p:cNvPr>
          <p:cNvSpPr/>
          <p:nvPr/>
        </p:nvSpPr>
        <p:spPr>
          <a:xfrm>
            <a:off x="7357036" y="601272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DD7789-9E42-4907-A159-73F444B84AB9}"/>
              </a:ext>
            </a:extLst>
          </p:cNvPr>
          <p:cNvSpPr/>
          <p:nvPr/>
        </p:nvSpPr>
        <p:spPr>
          <a:xfrm>
            <a:off x="6660232" y="4294424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178A4-51D7-4AE7-97A7-4F07885E448B}"/>
              </a:ext>
            </a:extLst>
          </p:cNvPr>
          <p:cNvSpPr/>
          <p:nvPr/>
        </p:nvSpPr>
        <p:spPr>
          <a:xfrm>
            <a:off x="6403730" y="4204849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E88C70-039C-4514-85CA-5038F8C934BA}"/>
              </a:ext>
            </a:extLst>
          </p:cNvPr>
          <p:cNvSpPr/>
          <p:nvPr/>
        </p:nvSpPr>
        <p:spPr>
          <a:xfrm>
            <a:off x="691661" y="4237272"/>
            <a:ext cx="5314310" cy="2243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38569-0996-4903-ACCD-13355FB73F07}"/>
              </a:ext>
            </a:extLst>
          </p:cNvPr>
          <p:cNvSpPr/>
          <p:nvPr/>
        </p:nvSpPr>
        <p:spPr>
          <a:xfrm>
            <a:off x="4067944" y="4402335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7AA41-C30E-4AC0-A0B6-2A44A246FC88}"/>
              </a:ext>
            </a:extLst>
          </p:cNvPr>
          <p:cNvCxnSpPr>
            <a:cxnSpLocks/>
          </p:cNvCxnSpPr>
          <p:nvPr/>
        </p:nvCxnSpPr>
        <p:spPr>
          <a:xfrm flipH="1">
            <a:off x="6703555" y="5220499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D4BE6C-2425-49F1-BE8A-77C8153A7984}"/>
              </a:ext>
            </a:extLst>
          </p:cNvPr>
          <p:cNvCxnSpPr>
            <a:cxnSpLocks/>
          </p:cNvCxnSpPr>
          <p:nvPr/>
        </p:nvCxnSpPr>
        <p:spPr>
          <a:xfrm flipV="1">
            <a:off x="7956376" y="5261989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8736A-C9CB-44CD-A5B7-765D6A1A7D73}"/>
              </a:ext>
            </a:extLst>
          </p:cNvPr>
          <p:cNvSpPr/>
          <p:nvPr/>
        </p:nvSpPr>
        <p:spPr>
          <a:xfrm>
            <a:off x="8006037" y="5538704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1A586-107C-4A29-993A-4DFF0617B446}"/>
              </a:ext>
            </a:extLst>
          </p:cNvPr>
          <p:cNvSpPr/>
          <p:nvPr/>
        </p:nvSpPr>
        <p:spPr>
          <a:xfrm>
            <a:off x="7062622" y="4792391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model: image batch size = 100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https://i.stack.imgur.com/8FzdQ.png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51585-6837-41BF-A98D-C10281EA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5" y="2157904"/>
            <a:ext cx="48101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842DB8-916B-46E0-9B5B-DBE1E0E7088F}"/>
              </a:ext>
            </a:extLst>
          </p:cNvPr>
          <p:cNvSpPr/>
          <p:nvPr/>
        </p:nvSpPr>
        <p:spPr>
          <a:xfrm>
            <a:off x="3241097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BADA3-1FEC-4BAA-B2A8-F8B7796A5CEC}"/>
              </a:ext>
            </a:extLst>
          </p:cNvPr>
          <p:cNvSpPr/>
          <p:nvPr/>
        </p:nvSpPr>
        <p:spPr>
          <a:xfrm>
            <a:off x="3241097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189C2D-7989-418A-A358-3652D05F6AFD}"/>
              </a:ext>
            </a:extLst>
          </p:cNvPr>
          <p:cNvSpPr/>
          <p:nvPr/>
        </p:nvSpPr>
        <p:spPr>
          <a:xfrm>
            <a:off x="3241097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2FDF-8FE3-4D84-8CEC-71AACA7E0F70}"/>
              </a:ext>
            </a:extLst>
          </p:cNvPr>
          <p:cNvSpPr/>
          <p:nvPr/>
        </p:nvSpPr>
        <p:spPr>
          <a:xfrm>
            <a:off x="3241097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1AC2E-2D08-47F4-B263-106E6B9164D2}"/>
              </a:ext>
            </a:extLst>
          </p:cNvPr>
          <p:cNvSpPr/>
          <p:nvPr/>
        </p:nvSpPr>
        <p:spPr>
          <a:xfrm>
            <a:off x="3169089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E6BC4-01C7-423C-ADEC-1827E90B658E}"/>
              </a:ext>
            </a:extLst>
          </p:cNvPr>
          <p:cNvCxnSpPr/>
          <p:nvPr/>
        </p:nvCxnSpPr>
        <p:spPr>
          <a:xfrm>
            <a:off x="3673145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F7485-FB33-44F7-A275-E1970E90CF5A}"/>
              </a:ext>
            </a:extLst>
          </p:cNvPr>
          <p:cNvSpPr/>
          <p:nvPr/>
        </p:nvSpPr>
        <p:spPr>
          <a:xfrm>
            <a:off x="2854213" y="3558739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7F633-29BC-43A7-AAE8-513B77A2C100}"/>
              </a:ext>
            </a:extLst>
          </p:cNvPr>
          <p:cNvSpPr/>
          <p:nvPr/>
        </p:nvSpPr>
        <p:spPr>
          <a:xfrm>
            <a:off x="4492148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499958-281B-424C-AE1D-821C41593A8F}"/>
              </a:ext>
            </a:extLst>
          </p:cNvPr>
          <p:cNvSpPr/>
          <p:nvPr/>
        </p:nvSpPr>
        <p:spPr>
          <a:xfrm>
            <a:off x="4492148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6F6E2-5DF3-43A0-B92C-D0615D856D6C}"/>
              </a:ext>
            </a:extLst>
          </p:cNvPr>
          <p:cNvSpPr/>
          <p:nvPr/>
        </p:nvSpPr>
        <p:spPr>
          <a:xfrm>
            <a:off x="4492148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491063-1DB6-46AB-97F0-12FC91DFB10A}"/>
              </a:ext>
            </a:extLst>
          </p:cNvPr>
          <p:cNvSpPr/>
          <p:nvPr/>
        </p:nvSpPr>
        <p:spPr>
          <a:xfrm>
            <a:off x="4492148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73213-A7FA-4EB3-B492-FF1FD1A95A18}"/>
              </a:ext>
            </a:extLst>
          </p:cNvPr>
          <p:cNvSpPr/>
          <p:nvPr/>
        </p:nvSpPr>
        <p:spPr>
          <a:xfrm>
            <a:off x="4420140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3E828-6A34-4883-A504-8DAD3F748AE3}"/>
              </a:ext>
            </a:extLst>
          </p:cNvPr>
          <p:cNvCxnSpPr/>
          <p:nvPr/>
        </p:nvCxnSpPr>
        <p:spPr>
          <a:xfrm>
            <a:off x="4924196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CF965-F37D-4662-AA0C-C0603E04C2A5}"/>
              </a:ext>
            </a:extLst>
          </p:cNvPr>
          <p:cNvSpPr/>
          <p:nvPr/>
        </p:nvSpPr>
        <p:spPr>
          <a:xfrm>
            <a:off x="4168113" y="3518654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155C7F-5FC1-4B5D-91FE-94D7888C2176}"/>
              </a:ext>
            </a:extLst>
          </p:cNvPr>
          <p:cNvSpPr/>
          <p:nvPr/>
        </p:nvSpPr>
        <p:spPr>
          <a:xfrm>
            <a:off x="5725373" y="436497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5A1956-6503-4A0B-8526-AD2C72A51A98}"/>
              </a:ext>
            </a:extLst>
          </p:cNvPr>
          <p:cNvSpPr/>
          <p:nvPr/>
        </p:nvSpPr>
        <p:spPr>
          <a:xfrm>
            <a:off x="5740384" y="50777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0B6FE-D6DE-4CEB-BCDE-C66AA0A0BF6F}"/>
              </a:ext>
            </a:extLst>
          </p:cNvPr>
          <p:cNvSpPr/>
          <p:nvPr/>
        </p:nvSpPr>
        <p:spPr>
          <a:xfrm>
            <a:off x="5743199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B1D222-FE26-4E04-B4C7-1A509DC3FFAC}"/>
              </a:ext>
            </a:extLst>
          </p:cNvPr>
          <p:cNvSpPr/>
          <p:nvPr/>
        </p:nvSpPr>
        <p:spPr>
          <a:xfrm>
            <a:off x="5671191" y="4304843"/>
            <a:ext cx="360040" cy="1086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B09B37-44B4-4FEE-B2C7-A88AA4C94306}"/>
              </a:ext>
            </a:extLst>
          </p:cNvPr>
          <p:cNvCxnSpPr>
            <a:cxnSpLocks/>
          </p:cNvCxnSpPr>
          <p:nvPr/>
        </p:nvCxnSpPr>
        <p:spPr>
          <a:xfrm>
            <a:off x="6175247" y="4304843"/>
            <a:ext cx="0" cy="10867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0BED4-0A6D-4772-87D4-C8BF40829262}"/>
              </a:ext>
            </a:extLst>
          </p:cNvPr>
          <p:cNvSpPr/>
          <p:nvPr/>
        </p:nvSpPr>
        <p:spPr>
          <a:xfrm>
            <a:off x="5401338" y="4020138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22C34E-387A-452F-BA77-FBC757F6FB6A}"/>
              </a:ext>
            </a:extLst>
          </p:cNvPr>
          <p:cNvSpPr/>
          <p:nvPr/>
        </p:nvSpPr>
        <p:spPr>
          <a:xfrm>
            <a:off x="2105066" y="33084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EB4D5E-580F-407E-9818-58440793F5DD}"/>
              </a:ext>
            </a:extLst>
          </p:cNvPr>
          <p:cNvSpPr/>
          <p:nvPr/>
        </p:nvSpPr>
        <p:spPr>
          <a:xfrm>
            <a:off x="2105066" y="58523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880950-C822-4133-8654-4112715581EC}"/>
              </a:ext>
            </a:extLst>
          </p:cNvPr>
          <p:cNvSpPr/>
          <p:nvPr/>
        </p:nvSpPr>
        <p:spPr>
          <a:xfrm>
            <a:off x="2105066" y="4710479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527C59-D2FE-41CA-A995-A1542403591A}"/>
              </a:ext>
            </a:extLst>
          </p:cNvPr>
          <p:cNvSpPr/>
          <p:nvPr/>
        </p:nvSpPr>
        <p:spPr>
          <a:xfrm>
            <a:off x="2033058" y="3229442"/>
            <a:ext cx="360040" cy="3007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218160-1A3C-4D9F-91E9-16D4E370FBF4}"/>
              </a:ext>
            </a:extLst>
          </p:cNvPr>
          <p:cNvCxnSpPr>
            <a:cxnSpLocks/>
          </p:cNvCxnSpPr>
          <p:nvPr/>
        </p:nvCxnSpPr>
        <p:spPr>
          <a:xfrm>
            <a:off x="1853039" y="3229442"/>
            <a:ext cx="0" cy="300787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A6953DC-C5BA-4ED6-9D10-BC4AAD6B2BB3}"/>
              </a:ext>
            </a:extLst>
          </p:cNvPr>
          <p:cNvSpPr/>
          <p:nvPr/>
        </p:nvSpPr>
        <p:spPr>
          <a:xfrm>
            <a:off x="609405" y="4389121"/>
            <a:ext cx="13160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Fatten Input = 28x28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5D21F74-5DCB-43DF-BA7F-C0F924D70F59}"/>
              </a:ext>
            </a:extLst>
          </p:cNvPr>
          <p:cNvSpPr/>
          <p:nvPr/>
        </p:nvSpPr>
        <p:spPr>
          <a:xfrm>
            <a:off x="2108945" y="36634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32F64F-24E8-44DD-B781-8578F1F5B57C}"/>
              </a:ext>
            </a:extLst>
          </p:cNvPr>
          <p:cNvSpPr/>
          <p:nvPr/>
        </p:nvSpPr>
        <p:spPr>
          <a:xfrm>
            <a:off x="2105066" y="554867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851920" y="3640980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9C015-129B-45EC-A4E3-29C05B61721A}"/>
              </a:ext>
            </a:extLst>
          </p:cNvPr>
          <p:cNvSpPr/>
          <p:nvPr/>
        </p:nvSpPr>
        <p:spPr>
          <a:xfrm>
            <a:off x="3851920" y="4318207"/>
            <a:ext cx="3523583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 many class classification select: </a:t>
            </a:r>
            <a:r>
              <a:rPr lang="en-US" dirty="0" err="1">
                <a:solidFill>
                  <a:schemeClr val="tx1"/>
                </a:solidFill>
              </a:rPr>
              <a:t>Categorical_cross_entropy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1242</Words>
  <Application>Microsoft Office PowerPoint</Application>
  <PresentationFormat>On-screen Show (4:3)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 Number Guesser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1051</cp:revision>
  <dcterms:created xsi:type="dcterms:W3CDTF">2018-09-28T16:40:41Z</dcterms:created>
  <dcterms:modified xsi:type="dcterms:W3CDTF">2019-04-06T16:09:08Z</dcterms:modified>
</cp:coreProperties>
</file>