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0" r:id="rId4"/>
    <p:sldId id="262" r:id="rId5"/>
    <p:sldId id="263" r:id="rId6"/>
    <p:sldId id="261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92" d="100"/>
          <a:sy n="92" d="100"/>
        </p:scale>
        <p:origin x="91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chive.ics.uci.edu/ml/datasets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chive.ics.uci.edu/ml/datasets/student+performanc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Linear Regression: Part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Linear Regression: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0875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import the following modules: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pandas as pd;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numpy as np;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sklearn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from sklearn import </a:t>
            </a:r>
            <a:r>
              <a:rPr lang="en-US" sz="1600" dirty="0" err="1">
                <a:solidFill>
                  <a:schemeClr val="tx1"/>
                </a:solidFill>
              </a:rPr>
              <a:t>linear_model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from </a:t>
            </a:r>
            <a:r>
              <a:rPr lang="en-US" sz="1600" dirty="0" err="1">
                <a:solidFill>
                  <a:schemeClr val="tx1"/>
                </a:solidFill>
              </a:rPr>
              <a:t>sklearn.utils</a:t>
            </a:r>
            <a:r>
              <a:rPr lang="en-US" sz="1600" dirty="0">
                <a:solidFill>
                  <a:schemeClr val="tx1"/>
                </a:solidFill>
              </a:rPr>
              <a:t> import shuffle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need to install the following for the linear regression: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pip pandas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pip install numpy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pip install sklearn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first thing, we need to read in the data. The data is in “student/student-mat.csv”. All the data are separate by semicolon (;). The csv stands for Coma Separate Value. We have to specify </a:t>
            </a:r>
            <a:r>
              <a:rPr lang="en-US" sz="1600" dirty="0" err="1">
                <a:solidFill>
                  <a:schemeClr val="tx1"/>
                </a:solidFill>
              </a:rPr>
              <a:t>sep</a:t>
            </a:r>
            <a:r>
              <a:rPr lang="en-US" sz="1600" dirty="0">
                <a:solidFill>
                  <a:schemeClr val="tx1"/>
                </a:solidFill>
              </a:rPr>
              <a:t>=“;” for </a:t>
            </a:r>
            <a:r>
              <a:rPr lang="en-US" sz="1600" dirty="0" err="1">
                <a:solidFill>
                  <a:schemeClr val="tx1"/>
                </a:solidFill>
              </a:rPr>
              <a:t>separabtor</a:t>
            </a:r>
            <a:r>
              <a:rPr lang="en-US" sz="1600" dirty="0">
                <a:solidFill>
                  <a:schemeClr val="tx1"/>
                </a:solidFill>
              </a:rPr>
              <a:t> is semicolon.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33 attributes, we do not want all the 33 attributes. We just need to use some of them.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print (</a:t>
            </a:r>
            <a:r>
              <a:rPr lang="en-US" sz="1600" dirty="0" err="1">
                <a:solidFill>
                  <a:schemeClr val="tx1"/>
                </a:solidFill>
              </a:rPr>
              <a:t>data.head</a:t>
            </a:r>
            <a:r>
              <a:rPr lang="en-US" sz="1600" dirty="0">
                <a:solidFill>
                  <a:schemeClr val="tx1"/>
                </a:solidFill>
              </a:rPr>
              <a:t>()) will print first 5 rows of all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just need “G1”, “G2”, “G3”, “</a:t>
            </a:r>
            <a:r>
              <a:rPr lang="en-US" sz="1600" dirty="0" err="1">
                <a:solidFill>
                  <a:schemeClr val="tx1"/>
                </a:solidFill>
              </a:rPr>
              <a:t>studytime</a:t>
            </a:r>
            <a:r>
              <a:rPr lang="en-US" sz="1600" dirty="0">
                <a:solidFill>
                  <a:schemeClr val="tx1"/>
                </a:solidFill>
              </a:rPr>
              <a:t>”, “failures”, “absences”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ch02_linearRegression.py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https://techwithtim.net/tutorials/machine-learning-python/linear-regression/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8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Linear Regression: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8245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import the following modules: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pandas as pd;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numpy as np;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sklearn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from sklearn import </a:t>
            </a:r>
            <a:r>
              <a:rPr lang="en-US" sz="1600" dirty="0" err="1">
                <a:solidFill>
                  <a:schemeClr val="tx1"/>
                </a:solidFill>
              </a:rPr>
              <a:t>linear_model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from </a:t>
            </a:r>
            <a:r>
              <a:rPr lang="en-US" sz="1600" dirty="0" err="1">
                <a:solidFill>
                  <a:schemeClr val="tx1"/>
                </a:solidFill>
              </a:rPr>
              <a:t>sklearn.utils</a:t>
            </a:r>
            <a:r>
              <a:rPr lang="en-US" sz="1600" dirty="0">
                <a:solidFill>
                  <a:schemeClr val="tx1"/>
                </a:solidFill>
              </a:rPr>
              <a:t> import shuffle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need to install the following for the linear regression: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pip pandas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pip install numpy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pip install sklearn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first thing, we need to read in the data. The data is in “student/student-mat.csv”. All the data are separate by semicolon (;). The csv stands for Coma Separate Value. We have to specify </a:t>
            </a:r>
            <a:r>
              <a:rPr lang="en-US" sz="1600" dirty="0" err="1">
                <a:solidFill>
                  <a:schemeClr val="tx1"/>
                </a:solidFill>
              </a:rPr>
              <a:t>sep</a:t>
            </a:r>
            <a:r>
              <a:rPr lang="en-US" sz="1600" dirty="0">
                <a:solidFill>
                  <a:schemeClr val="tx1"/>
                </a:solidFill>
              </a:rPr>
              <a:t>=“;” for </a:t>
            </a:r>
            <a:r>
              <a:rPr lang="en-US" sz="1600" dirty="0" err="1">
                <a:solidFill>
                  <a:schemeClr val="tx1"/>
                </a:solidFill>
              </a:rPr>
              <a:t>separabtor</a:t>
            </a:r>
            <a:r>
              <a:rPr lang="en-US" sz="1600" dirty="0">
                <a:solidFill>
                  <a:schemeClr val="tx1"/>
                </a:solidFill>
              </a:rPr>
              <a:t> is semicolon.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33 attributes, we do not want all the 33 attributes. We just need to use some of them.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print (</a:t>
            </a:r>
            <a:r>
              <a:rPr lang="en-US" sz="1600" dirty="0" err="1">
                <a:solidFill>
                  <a:schemeClr val="tx1"/>
                </a:solidFill>
              </a:rPr>
              <a:t>data.head</a:t>
            </a:r>
            <a:r>
              <a:rPr lang="en-US" sz="1600" dirty="0">
                <a:solidFill>
                  <a:schemeClr val="tx1"/>
                </a:solidFill>
              </a:rPr>
              <a:t>()) will print first 5 rows of all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just need “G1”, “G2”, “G3”, “</a:t>
            </a:r>
            <a:r>
              <a:rPr lang="en-US" sz="1600" dirty="0" err="1">
                <a:solidFill>
                  <a:schemeClr val="tx1"/>
                </a:solidFill>
              </a:rPr>
              <a:t>studytime</a:t>
            </a:r>
            <a:r>
              <a:rPr lang="en-US" sz="1600" dirty="0">
                <a:solidFill>
                  <a:schemeClr val="tx1"/>
                </a:solidFill>
              </a:rPr>
              <a:t>”, “failures”, “absences”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https://techwithtim.net/tutorials/machine-learning-python/linear-regression/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9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Linear Regression: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ch02_linearRegression.py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Will print out the first 5 row of data with 33 columns.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https://techwithtim.net/tutorials/machine-learning-python/linear-regression/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13FA6-268D-4132-97A6-019A42CF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44" y="1988840"/>
            <a:ext cx="7516111" cy="22059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9123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Linear Regression: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8828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ch02_linearRegression.py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print data again after cut down from 33 columns into 6 columns: “G1”, “G2”, “G3”, “</a:t>
            </a:r>
            <a:r>
              <a:rPr lang="en-US" sz="1600" dirty="0" err="1">
                <a:solidFill>
                  <a:schemeClr val="tx1"/>
                </a:solidFill>
              </a:rPr>
              <a:t>studytime</a:t>
            </a:r>
            <a:r>
              <a:rPr lang="en-US" sz="1600" dirty="0">
                <a:solidFill>
                  <a:schemeClr val="tx1"/>
                </a:solidFill>
              </a:rPr>
              <a:t>”, “failures”, “absences”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https://techwithtim.net/tutorials/machine-learning-python/linear-regression/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CFAAD-6043-46C0-831F-4A6D4FE1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01236"/>
            <a:ext cx="7596336" cy="27645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3811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Linear Regression: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52928" cy="43924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Now, we are going to define what we are going to predict.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values are we actually want. In this case, we want G3. G3 grade is the final grade.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Label is g3: predict = “G3”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want to determine what “G3” is. This predict is also called a Label. We can have multiple labels.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define two arrays: One array for all our attributes. Another array is the Label.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predict = "G3"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 we drop "G3" label data. These are all training data.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x = </a:t>
            </a:r>
            <a:r>
              <a:rPr lang="en-US" sz="1600" dirty="0" err="1">
                <a:solidFill>
                  <a:schemeClr val="tx1"/>
                </a:solidFill>
              </a:rPr>
              <a:t>np.array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data.drop</a:t>
            </a:r>
            <a:r>
              <a:rPr lang="en-US" sz="1600" dirty="0">
                <a:solidFill>
                  <a:schemeClr val="tx1"/>
                </a:solidFill>
              </a:rPr>
              <a:t>([predict], 1))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 We get all of the features and attribute data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y = </a:t>
            </a:r>
            <a:r>
              <a:rPr lang="en-US" sz="1600" dirty="0" err="1">
                <a:solidFill>
                  <a:schemeClr val="tx1"/>
                </a:solidFill>
              </a:rPr>
              <a:t>np.array</a:t>
            </a:r>
            <a:r>
              <a:rPr lang="en-US" sz="1600" dirty="0">
                <a:solidFill>
                  <a:schemeClr val="tx1"/>
                </a:solidFill>
              </a:rPr>
              <a:t>(data([predict]))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 split into 4 different array: </a:t>
            </a:r>
            <a:r>
              <a:rPr lang="en-US" sz="1600" dirty="0" err="1">
                <a:solidFill>
                  <a:schemeClr val="tx1"/>
                </a:solidFill>
              </a:rPr>
              <a:t>x_train</a:t>
            </a:r>
            <a:r>
              <a:rPr lang="en-US" sz="1600" dirty="0">
                <a:solidFill>
                  <a:schemeClr val="tx1"/>
                </a:solidFill>
              </a:rPr>
              <a:t> is </a:t>
            </a:r>
            <a:r>
              <a:rPr lang="en-US" sz="1600" dirty="0" err="1">
                <a:solidFill>
                  <a:schemeClr val="tx1"/>
                </a:solidFill>
              </a:rPr>
              <a:t>sectoin</a:t>
            </a:r>
            <a:r>
              <a:rPr lang="en-US" sz="1600" dirty="0">
                <a:solidFill>
                  <a:schemeClr val="tx1"/>
                </a:solidFill>
              </a:rPr>
              <a:t> of x, </a:t>
            </a:r>
            <a:r>
              <a:rPr lang="en-US" sz="1600" dirty="0" err="1">
                <a:solidFill>
                  <a:schemeClr val="tx1"/>
                </a:solidFill>
              </a:rPr>
              <a:t>y_train</a:t>
            </a:r>
            <a:r>
              <a:rPr lang="en-US" sz="1600" dirty="0">
                <a:solidFill>
                  <a:schemeClr val="tx1"/>
                </a:solidFill>
              </a:rPr>
              <a:t> is section of y.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 </a:t>
            </a:r>
            <a:r>
              <a:rPr lang="en-US" sz="1600" dirty="0" err="1">
                <a:solidFill>
                  <a:schemeClr val="tx1"/>
                </a:solidFill>
              </a:rPr>
              <a:t>x_test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err="1">
                <a:solidFill>
                  <a:schemeClr val="tx1"/>
                </a:solidFill>
              </a:rPr>
              <a:t>y_test</a:t>
            </a:r>
            <a:r>
              <a:rPr lang="en-US" sz="1600" dirty="0">
                <a:solidFill>
                  <a:schemeClr val="tx1"/>
                </a:solidFill>
              </a:rPr>
              <a:t> are used to test the model accuracy.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 We </a:t>
            </a:r>
            <a:r>
              <a:rPr lang="en-US" sz="1600" dirty="0" err="1">
                <a:solidFill>
                  <a:schemeClr val="tx1"/>
                </a:solidFill>
              </a:rPr>
              <a:t>spli</a:t>
            </a:r>
            <a:r>
              <a:rPr lang="en-US" sz="1600" dirty="0">
                <a:solidFill>
                  <a:schemeClr val="tx1"/>
                </a:solidFill>
              </a:rPr>
              <a:t> tout 10% of data for test sample.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x_train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y_train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x_test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y_test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sklearn.model_selection.train_test_split</a:t>
            </a:r>
            <a:r>
              <a:rPr lang="en-US" sz="1600" dirty="0">
                <a:solidFill>
                  <a:schemeClr val="tx1"/>
                </a:solidFill>
              </a:rPr>
              <a:t> (x, y, </a:t>
            </a:r>
            <a:r>
              <a:rPr lang="en-US" sz="1600" dirty="0" err="1">
                <a:solidFill>
                  <a:schemeClr val="tx1"/>
                </a:solidFill>
              </a:rPr>
              <a:t>test_size</a:t>
            </a:r>
            <a:r>
              <a:rPr lang="en-US" sz="1600" dirty="0">
                <a:solidFill>
                  <a:schemeClr val="tx1"/>
                </a:solidFill>
              </a:rPr>
              <a:t>=0.1)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https://techwithtim.net/tutorials/machine-learning-python/linear-regression/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628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Linear Regression: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read the data as follow.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next section will do the linear regression part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https://techwithtim.net/tutorials/machine-learning-python/linear-regression/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2339B6-0768-479C-B475-44F932A29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56" y="2060848"/>
            <a:ext cx="7956376" cy="3409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9125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Linear Regression: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section, we are going to write code to read in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going to get a big data set and we will minimize the data set to use the valuable information out of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is very important and probably the hardest thing with machine learning is getting your data in the right form and using a proper and valid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Next section, we are going to implement the linear regression algorithm to predict grade based on student behavior in student past grades.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https://techwithtim.net/tutorials/machine-learning-python/linear-regression/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Linear Regression: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394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data has to be correct form and valid data. The UCI has tons of data set as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https://archive.ics.uci.edu/ml/datasets.html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https://techwithtim.net/tutorials/machine-learning-python/linear-regression/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B9738F-E8AA-4101-9005-87D138AB7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814" y="2019369"/>
            <a:ext cx="5634372" cy="4083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915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Linear Regression: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Just pick up the student performance data set. The data has to correct form and make sense.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Data set link: 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https://archive.ics.uci.edu/ml/datasets/student+performance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https://techwithtim.net/tutorials/machine-learning-python/linear-regression/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DF7D8B-E938-4D1A-BD38-2F4428CF8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060847"/>
            <a:ext cx="6995120" cy="3924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8422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Linear Regression: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96944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data set characteristic is multivariate. It means more than two variables. It is not just have one variable just depends on another variable.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Do not worry about attribute characteristics integer. Associated tasks for algorithm in classification and regression. The number of 649 student instances are actually in this data 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around 33 attributes for each single instance.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data set information described data set.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https://techwithtim.net/tutorials/machine-learning-python/linear-regression/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DF7D8B-E938-4D1A-BD38-2F4428CF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718" y="3095096"/>
            <a:ext cx="5638070" cy="31631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A5437CF7-915C-4967-AA8A-E7C0B04CAB41}"/>
              </a:ext>
            </a:extLst>
          </p:cNvPr>
          <p:cNvSpPr txBox="1">
            <a:spLocks/>
          </p:cNvSpPr>
          <p:nvPr/>
        </p:nvSpPr>
        <p:spPr>
          <a:xfrm>
            <a:off x="332075" y="3140967"/>
            <a:ext cx="2692185" cy="311723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Studytime</a:t>
            </a:r>
            <a:r>
              <a:rPr lang="en-US" sz="1600" dirty="0">
                <a:solidFill>
                  <a:schemeClr val="tx1"/>
                </a:solidFill>
              </a:rPr>
              <a:t> means how many study time per week.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Failures mean the number fail in the past classes.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attribute information described the details of each attributes. G1 is grade for period 1, G2 is grade for period 2, and G3 are grade for period 3.</a:t>
            </a:r>
          </a:p>
        </p:txBody>
      </p:sp>
    </p:spTree>
    <p:extLst>
      <p:ext uri="{BB962C8B-B14F-4D97-AF65-F5344CB8AC3E}">
        <p14:creationId xmlns:p14="http://schemas.microsoft.com/office/powerpoint/2010/main" val="360862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Linear Regression: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Select “Data Folder” to download the data set student.zip.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https://techwithtim.net/tutorials/machine-learning-python/linear-regression/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208C02-083A-40A5-8FCD-CC861966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54948"/>
            <a:ext cx="5976664" cy="335306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DEA423-24DB-4058-B105-64BF87039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110" y="3645024"/>
            <a:ext cx="4476179" cy="20888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CFDF4E-7423-4238-89C5-D63941DBB506}"/>
              </a:ext>
            </a:extLst>
          </p:cNvPr>
          <p:cNvSpPr/>
          <p:nvPr/>
        </p:nvSpPr>
        <p:spPr>
          <a:xfrm>
            <a:off x="683568" y="2660187"/>
            <a:ext cx="432048" cy="1207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8E01C3-839B-4BB5-9DD1-E81A3597D1D9}"/>
              </a:ext>
            </a:extLst>
          </p:cNvPr>
          <p:cNvCxnSpPr>
            <a:stCxn id="10" idx="2"/>
            <a:endCxn id="9" idx="1"/>
          </p:cNvCxnSpPr>
          <p:nvPr/>
        </p:nvCxnSpPr>
        <p:spPr>
          <a:xfrm>
            <a:off x="899592" y="2780928"/>
            <a:ext cx="3415518" cy="19085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029297-DCD1-407E-8149-FDDFAA82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45" y="1896165"/>
            <a:ext cx="8620125" cy="2143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Linear Regression: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Unzip the student.zip. The folder looks like this.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https://techwithtim.net/tutorials/machine-learning-python/linear-regression/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CFDF4E-7423-4238-89C5-D63941DBB506}"/>
              </a:ext>
            </a:extLst>
          </p:cNvPr>
          <p:cNvSpPr/>
          <p:nvPr/>
        </p:nvSpPr>
        <p:spPr>
          <a:xfrm>
            <a:off x="3275856" y="2967727"/>
            <a:ext cx="1440160" cy="965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8ABCB7-1643-4478-96D6-AE7517A3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89" y="1787577"/>
            <a:ext cx="8147248" cy="29727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Linear Regression: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student-mat.csv is as follow. This is the students’ math grades.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https://techwithtim.net/tutorials/machine-learning-python/linear-regression/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CFDF4E-7423-4238-89C5-D63941DBB506}"/>
              </a:ext>
            </a:extLst>
          </p:cNvPr>
          <p:cNvSpPr/>
          <p:nvPr/>
        </p:nvSpPr>
        <p:spPr>
          <a:xfrm>
            <a:off x="2267744" y="1944164"/>
            <a:ext cx="6552728" cy="28161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4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A09B57-90D9-4036-AE0D-77FCCF096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31705"/>
            <a:ext cx="8352928" cy="31945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Linear Regression: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student-por.csv is as follow. This is the students’ Portuguese grades: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https://techwithtim.net/tutorials/machine-learning-python/linear-regression/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CFDF4E-7423-4238-89C5-D63941DBB506}"/>
              </a:ext>
            </a:extLst>
          </p:cNvPr>
          <p:cNvSpPr/>
          <p:nvPr/>
        </p:nvSpPr>
        <p:spPr>
          <a:xfrm>
            <a:off x="1979712" y="1944164"/>
            <a:ext cx="6840760" cy="29970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1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1288</Words>
  <Application>Microsoft Office PowerPoint</Application>
  <PresentationFormat>On-screen Show (4:3)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2 Linear Regression: Part 1</vt:lpstr>
      <vt:lpstr>2 Linear Regression: Part 1</vt:lpstr>
      <vt:lpstr>2 Linear Regression: Part 1</vt:lpstr>
      <vt:lpstr>2 Linear Regression: Part 1</vt:lpstr>
      <vt:lpstr>2 Linear Regression: Part 1</vt:lpstr>
      <vt:lpstr>2 Linear Regression: Part 1</vt:lpstr>
      <vt:lpstr>2 Linear Regression: Part 1</vt:lpstr>
      <vt:lpstr>2 Linear Regression: Part 1</vt:lpstr>
      <vt:lpstr>2 Linear Regression: Part 1</vt:lpstr>
      <vt:lpstr>2 Linear Regression: Part 1</vt:lpstr>
      <vt:lpstr>2 Linear Regression: Part 1</vt:lpstr>
      <vt:lpstr>2 Linear Regression: Part 1</vt:lpstr>
      <vt:lpstr>2 Linear Regression: Part 1</vt:lpstr>
      <vt:lpstr>2 Linear Regression: Part 1</vt:lpstr>
      <vt:lpstr>2 Linear Regression: Part 1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412</cp:revision>
  <dcterms:created xsi:type="dcterms:W3CDTF">2018-09-28T16:40:41Z</dcterms:created>
  <dcterms:modified xsi:type="dcterms:W3CDTF">2019-03-11T04:49:39Z</dcterms:modified>
</cp:coreProperties>
</file>