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KNN Implement (Part 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KNN Implement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2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In this section</a:t>
            </a:r>
            <a:r>
              <a:rPr lang="en-US" sz="1600" dirty="0">
                <a:solidFill>
                  <a:schemeClr val="tx1"/>
                </a:solidFill>
              </a:rPr>
              <a:t>, we are going to discuss KNN 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https://www.youtube.com/watch?v=TQKI0KE-JYY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24E2EED-18EE-4315-ACC2-064CEBD9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85" y="1268759"/>
            <a:ext cx="5908987" cy="45463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KNN Implement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454285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 step: We use model </a:t>
            </a:r>
            <a:r>
              <a:rPr lang="en-US" sz="1600" dirty="0" err="1">
                <a:solidFill>
                  <a:schemeClr val="tx1"/>
                </a:solidFill>
              </a:rPr>
              <a:t>KNeighborClassifier</a:t>
            </a:r>
            <a:r>
              <a:rPr lang="en-US" sz="1600" dirty="0">
                <a:solidFill>
                  <a:schemeClr val="tx1"/>
                </a:solidFill>
              </a:rPr>
              <a:t> (K = 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fit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the accuracy = 0.94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https://www.youtube.com/watch?v=TQKI0KE-JYY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51C35-3A72-432E-B0E6-C84011895E95}"/>
              </a:ext>
            </a:extLst>
          </p:cNvPr>
          <p:cNvSpPr/>
          <p:nvPr/>
        </p:nvSpPr>
        <p:spPr>
          <a:xfrm>
            <a:off x="3230780" y="4676070"/>
            <a:ext cx="2687960" cy="627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DF0A5D-5D0A-40DE-B6B9-2CBE225E8714}"/>
              </a:ext>
            </a:extLst>
          </p:cNvPr>
          <p:cNvSpPr/>
          <p:nvPr/>
        </p:nvSpPr>
        <p:spPr>
          <a:xfrm>
            <a:off x="2987824" y="5402537"/>
            <a:ext cx="4129535" cy="412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2EFBFB-01CE-4F65-8605-7066B10D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074380"/>
            <a:ext cx="776287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KNN Implement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7499176" cy="601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Second step: Try different K (K = 5, 7, 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 = 7 or 9 get the better accuracy = 0.97. We will use K = 9.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https://www.youtube.com/watch?v=TQKI0KE-JYY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51C35-3A72-432E-B0E6-C84011895E95}"/>
              </a:ext>
            </a:extLst>
          </p:cNvPr>
          <p:cNvSpPr/>
          <p:nvPr/>
        </p:nvSpPr>
        <p:spPr>
          <a:xfrm>
            <a:off x="1115616" y="2168369"/>
            <a:ext cx="4824536" cy="1116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DF0A5D-5D0A-40DE-B6B9-2CBE225E8714}"/>
              </a:ext>
            </a:extLst>
          </p:cNvPr>
          <p:cNvSpPr/>
          <p:nvPr/>
        </p:nvSpPr>
        <p:spPr>
          <a:xfrm>
            <a:off x="690563" y="4365104"/>
            <a:ext cx="294533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9EBBEF-8243-45BF-8451-7364A344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17" y="1331051"/>
            <a:ext cx="5062009" cy="48736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KNN Implement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418" y="1412776"/>
            <a:ext cx="3250704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Third step: Make the prediction and compare the actual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Predicted: 2 (good)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Actual: 2 (good)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most of the cases, it is accurate (0.97)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https://www.youtube.com/watch?v=TQKI0KE-JYY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51C35-3A72-432E-B0E6-C84011895E95}"/>
              </a:ext>
            </a:extLst>
          </p:cNvPr>
          <p:cNvSpPr/>
          <p:nvPr/>
        </p:nvSpPr>
        <p:spPr>
          <a:xfrm>
            <a:off x="3995936" y="2538925"/>
            <a:ext cx="4536504" cy="962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DF0A5D-5D0A-40DE-B6B9-2CBE225E8714}"/>
              </a:ext>
            </a:extLst>
          </p:cNvPr>
          <p:cNvSpPr/>
          <p:nvPr/>
        </p:nvSpPr>
        <p:spPr>
          <a:xfrm>
            <a:off x="4114046" y="3789041"/>
            <a:ext cx="241930" cy="2415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3665B-A737-4CFB-9454-DF4755A63873}"/>
              </a:ext>
            </a:extLst>
          </p:cNvPr>
          <p:cNvSpPr/>
          <p:nvPr/>
        </p:nvSpPr>
        <p:spPr>
          <a:xfrm>
            <a:off x="5662529" y="3911546"/>
            <a:ext cx="413389" cy="2293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7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D1A930-763F-44B6-8B1F-0E715EB3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445341"/>
            <a:ext cx="5176771" cy="48752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KNN Implement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418" y="1412776"/>
            <a:ext cx="3250704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Four step: Make the prediction with text and compare the actual output with 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Predicted: good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Actual: good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most of the cases, it is accurate (0.97)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https://www.youtube.com/watch?v=TQKI0KE-JYY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51C35-3A72-432E-B0E6-C84011895E95}"/>
              </a:ext>
            </a:extLst>
          </p:cNvPr>
          <p:cNvSpPr/>
          <p:nvPr/>
        </p:nvSpPr>
        <p:spPr>
          <a:xfrm>
            <a:off x="3995936" y="2538925"/>
            <a:ext cx="4536504" cy="962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DF0A5D-5D0A-40DE-B6B9-2CBE225E8714}"/>
              </a:ext>
            </a:extLst>
          </p:cNvPr>
          <p:cNvSpPr/>
          <p:nvPr/>
        </p:nvSpPr>
        <p:spPr>
          <a:xfrm>
            <a:off x="3707904" y="3882978"/>
            <a:ext cx="827112" cy="2498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3665B-A737-4CFB-9454-DF4755A63873}"/>
              </a:ext>
            </a:extLst>
          </p:cNvPr>
          <p:cNvSpPr/>
          <p:nvPr/>
        </p:nvSpPr>
        <p:spPr>
          <a:xfrm>
            <a:off x="5652120" y="3882978"/>
            <a:ext cx="792088" cy="24376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568A9A-69C3-4A17-A946-C39B6BFF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478284"/>
            <a:ext cx="5303109" cy="39669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KNN Implement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418" y="1412776"/>
            <a:ext cx="3250704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Fifth step: Dump the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Predicted: 2 (good)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Actual: 2 (good)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https://www.youtube.com/watch?v=TQKI0KE-JYY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51C35-3A72-432E-B0E6-C84011895E95}"/>
              </a:ext>
            </a:extLst>
          </p:cNvPr>
          <p:cNvSpPr/>
          <p:nvPr/>
        </p:nvSpPr>
        <p:spPr>
          <a:xfrm>
            <a:off x="3754006" y="1944923"/>
            <a:ext cx="4536504" cy="6919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DF0A5D-5D0A-40DE-B6B9-2CBE225E8714}"/>
              </a:ext>
            </a:extLst>
          </p:cNvPr>
          <p:cNvSpPr/>
          <p:nvPr/>
        </p:nvSpPr>
        <p:spPr>
          <a:xfrm>
            <a:off x="3573986" y="3093936"/>
            <a:ext cx="2448272" cy="153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158702BA-3469-40C4-82D4-1BF246896D99}"/>
              </a:ext>
            </a:extLst>
          </p:cNvPr>
          <p:cNvSpPr txBox="1">
            <a:spLocks/>
          </p:cNvSpPr>
          <p:nvPr/>
        </p:nvSpPr>
        <p:spPr>
          <a:xfrm>
            <a:off x="179334" y="4144420"/>
            <a:ext cx="3250704" cy="5006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are nine different neighbor with index.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53D0C9-A4B6-46EA-8557-81AACEEFCA15}"/>
              </a:ext>
            </a:extLst>
          </p:cNvPr>
          <p:cNvSpPr/>
          <p:nvPr/>
        </p:nvSpPr>
        <p:spPr>
          <a:xfrm>
            <a:off x="6012160" y="4005063"/>
            <a:ext cx="2674640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C5E9B-ED82-4063-ADCC-4BC9A2BE936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430038" y="4113076"/>
            <a:ext cx="2582122" cy="281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E35F6-C226-4D88-A46B-A2014CEB0194}"/>
              </a:ext>
            </a:extLst>
          </p:cNvPr>
          <p:cNvSpPr/>
          <p:nvPr/>
        </p:nvSpPr>
        <p:spPr>
          <a:xfrm>
            <a:off x="3754006" y="3585506"/>
            <a:ext cx="1970122" cy="17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BE53DE75-9C13-4D0E-8D04-038B9D1F08D7}"/>
              </a:ext>
            </a:extLst>
          </p:cNvPr>
          <p:cNvSpPr txBox="1">
            <a:spLocks/>
          </p:cNvSpPr>
          <p:nvPr/>
        </p:nvSpPr>
        <p:spPr>
          <a:xfrm>
            <a:off x="179334" y="3233540"/>
            <a:ext cx="3250704" cy="8435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Test Data output: test[x].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Data are not pretty with huge array.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B7B1B7-B451-4B0C-B719-FF5572C42DF0}"/>
              </a:ext>
            </a:extLst>
          </p:cNvPr>
          <p:cNvCxnSpPr>
            <a:cxnSpLocks/>
            <a:stCxn id="3" idx="2"/>
            <a:endCxn id="58" idx="1"/>
          </p:cNvCxnSpPr>
          <p:nvPr/>
        </p:nvCxnSpPr>
        <p:spPr>
          <a:xfrm>
            <a:off x="1830770" y="2348880"/>
            <a:ext cx="1743216" cy="821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AAA9D-D823-4D4B-B140-8EE19CECEA17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430038" y="3655307"/>
            <a:ext cx="323968" cy="17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8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333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7 KNN Implement (Part 3)</vt:lpstr>
      <vt:lpstr>7 KNN Implement (Part 3)</vt:lpstr>
      <vt:lpstr>7 KNN Implement (Part 3)</vt:lpstr>
      <vt:lpstr>7 KNN Implement (Part 3)</vt:lpstr>
      <vt:lpstr>7 KNN Implement (Part 3)</vt:lpstr>
      <vt:lpstr>7 KNN Implement (Part 3)</vt:lpstr>
      <vt:lpstr>7 KNN Implement (Part 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683</cp:revision>
  <dcterms:created xsi:type="dcterms:W3CDTF">2018-09-28T16:40:41Z</dcterms:created>
  <dcterms:modified xsi:type="dcterms:W3CDTF">2019-03-15T01:22:57Z</dcterms:modified>
</cp:coreProperties>
</file>