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06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SVM Data Set (Part 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Data Set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are going to move into SVM (Support Vector Machine).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not talk what is SVM in this section.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study the Data Set first. In real application, we need to understand completely and reformat before we do the modeling.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mathematics getting more complex after SVM when we move into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Data Set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8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load the cancer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the Features: radius, texture, perimeter, area, smoothness, compactness, concavity, and etc. and you also see the target is malignant or benign.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6D4308-6585-4381-A6EA-414453F4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56" y="2280790"/>
            <a:ext cx="6829425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74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Data Set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43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are going to set up. Split the data and target into </a:t>
            </a:r>
            <a:r>
              <a:rPr lang="en-US" sz="1600" dirty="0" err="1">
                <a:solidFill>
                  <a:schemeClr val="tx1"/>
                </a:solidFill>
              </a:rPr>
              <a:t>x_train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x_test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y_train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dirty="0" err="1">
                <a:solidFill>
                  <a:schemeClr val="tx1"/>
                </a:solidFill>
              </a:rPr>
              <a:t>y_test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see the </a:t>
            </a:r>
            <a:r>
              <a:rPr lang="en-US" sz="1600" dirty="0" err="1">
                <a:solidFill>
                  <a:schemeClr val="tx1"/>
                </a:solidFill>
              </a:rPr>
              <a:t>y_trains</a:t>
            </a:r>
            <a:r>
              <a:rPr lang="en-US" sz="1600" dirty="0">
                <a:solidFill>
                  <a:schemeClr val="tx1"/>
                </a:solidFill>
              </a:rPr>
              <a:t>, 1 represent the malignant, 0 represent benign.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051B0-DF16-4945-8539-1A8EA036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83" y="1956372"/>
            <a:ext cx="6444208" cy="45439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9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Data Set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43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Copy the </a:t>
            </a:r>
            <a:r>
              <a:rPr lang="en-US" sz="1600" dirty="0" err="1">
                <a:solidFill>
                  <a:schemeClr val="tx1"/>
                </a:solidFill>
              </a:rPr>
              <a:t>cancer.target_names</a:t>
            </a:r>
            <a:r>
              <a:rPr lang="en-US" sz="1600" dirty="0">
                <a:solidFill>
                  <a:schemeClr val="tx1"/>
                </a:solidFill>
              </a:rPr>
              <a:t> = [‘malignant’, ‘benign’] to classes = [‘malignant’, ‘benign’] for next section.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F1669-70F9-45CD-8FDC-1B04A9AE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56372"/>
            <a:ext cx="415290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4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290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8 SVM Data Set (Part 1)</vt:lpstr>
      <vt:lpstr>8 SVM Data Set (Part 1)</vt:lpstr>
      <vt:lpstr>8 SVM Data Set (Part 1)</vt:lpstr>
      <vt:lpstr>8 SVM Data Set (Part 1)</vt:lpstr>
      <vt:lpstr>8 SVM Data Set (Part 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713</cp:revision>
  <dcterms:created xsi:type="dcterms:W3CDTF">2018-09-28T16:40:41Z</dcterms:created>
  <dcterms:modified xsi:type="dcterms:W3CDTF">2019-03-15T02:39:41Z</dcterms:modified>
</cp:coreProperties>
</file>