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2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natural_language_processing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Natural Language Processing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Natural Language 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Natural Language 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Language is a method of communication with the help of which we can speak, read and write.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Natural Language Processing (NLP) is a subfield of Computer Science that deals with Artificial Intelligence (AI), which enables computers to understand and process human language.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https://www.tutorialspoint.com/natural_language_processing/index.htm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Natural Language Processing</vt:lpstr>
      <vt:lpstr>1 Natural Language Processing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329</cp:revision>
  <dcterms:created xsi:type="dcterms:W3CDTF">2018-09-28T16:40:41Z</dcterms:created>
  <dcterms:modified xsi:type="dcterms:W3CDTF">2020-05-01T03:57:54Z</dcterms:modified>
</cp:coreProperties>
</file>