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1" r:id="rId6"/>
    <p:sldId id="263" r:id="rId7"/>
    <p:sldId id="264" r:id="rId8"/>
    <p:sldId id="262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3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natural_language_processing/natural_language_processing_pyth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natural_language_processing/natural_language_processing_python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natural_language_processing/natural_language_processing_python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natural_language_processing/natural_language_processing_pyth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natural_language_processing/natural_language_processing_python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natural_language_processing/natural_language_processing_python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NLTK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Python NLTK (Natural Language Took Kit) for NLP (Natural Language Processing).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Python NLTK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https://www.tutorialspoint.com/natural_language_processing/natural_language_processing_python.htm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08D1E-B9A4-4DC6-9616-04E8DFF8A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4" y="2908192"/>
            <a:ext cx="7740352" cy="30881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some 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genism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https://www.tutorialspoint.com/natural_language_processing/natural_language_processing_python.htm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A8A2A-C601-4B61-9622-0F56015E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04866"/>
            <a:ext cx="6553200" cy="34515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056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some 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pattern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https://www.tutorialspoint.com/natural_language_processing/natural_language_processing_python.htm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3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9607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NLTK 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nltk.download</a:t>
            </a:r>
            <a:r>
              <a:rPr lang="en-US" sz="1800" dirty="0">
                <a:solidFill>
                  <a:schemeClr val="tx1"/>
                </a:solidFill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01_nltk.py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https://www.tutorialspoint.com/natural_language_processing/natural_language_processing_python.htm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8AA6E1-F065-48CC-B618-C7590D7D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16584"/>
            <a:ext cx="4229100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CA08A-3E2F-451B-8E6E-10C7CE3E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582495"/>
            <a:ext cx="4040969" cy="33756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935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NLTK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NLTK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448272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the sentence.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DT is the determinant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VBP is the verb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JJ is the adjective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is the preposition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NN is the noun.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https://www.tutorialspoint.com/natural_language_processing/natural_language_processing_python.htm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424B3-277D-4D11-BBDD-EAF34E8A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652" y="1274657"/>
            <a:ext cx="5591175" cy="3571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54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NLTK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NLTK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02_nltk.py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https://www.tutorialspoint.com/natural_language_processing/natural_language_processing_python.htm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94744-EFAD-41DA-BE29-669EB9C5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54647"/>
            <a:ext cx="4400550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768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274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13 NLTK</vt:lpstr>
      <vt:lpstr>13 NLTK</vt:lpstr>
      <vt:lpstr>13 NLTK</vt:lpstr>
      <vt:lpstr>13 NLTK</vt:lpstr>
      <vt:lpstr>13 NLTK</vt:lpstr>
      <vt:lpstr>13.1 NLTK Example</vt:lpstr>
      <vt:lpstr>13.1 NLTK Example</vt:lpstr>
      <vt:lpstr>13.1 NLTK Example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532</cp:revision>
  <dcterms:created xsi:type="dcterms:W3CDTF">2018-09-28T16:40:41Z</dcterms:created>
  <dcterms:modified xsi:type="dcterms:W3CDTF">2020-05-01T22:04:59Z</dcterms:modified>
</cp:coreProperties>
</file>