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6" r:id="rId4"/>
    <p:sldId id="277" r:id="rId5"/>
    <p:sldId id="278" r:id="rId6"/>
    <p:sldId id="279" r:id="rId7"/>
    <p:sldId id="281" r:id="rId8"/>
    <p:sldId id="280" r:id="rId9"/>
    <p:sldId id="275" r:id="rId10"/>
    <p:sldId id="282" r:id="rId11"/>
    <p:sldId id="283" r:id="rId12"/>
    <p:sldId id="284" r:id="rId13"/>
    <p:sldId id="26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TF-IDF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58876-D13E-49A8-9919-EC1BD40A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4864"/>
            <a:ext cx="557212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57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0E816-FB1C-4307-B8D6-405793EC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2" y="2292960"/>
            <a:ext cx="8316416" cy="23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0337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TF-IDF stand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import TF-IDF?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from 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use TF-IDF Vectorization Function to setup 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tfidf_cv1 =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r>
              <a:rPr lang="en-US" sz="1800" dirty="0">
                <a:solidFill>
                  <a:schemeClr val="tx1"/>
                </a:solidFill>
              </a:rPr>
              <a:t>(analyzer=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Given 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[‘msg’], how to fit and transform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X = tfidf_cv2.fit_tarnsform(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['msg’])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16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discussed the Count Vectorization and N-Grams Vectorization.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TF-IDF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712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Document-Term Matrix: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are individual unique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contains a weight which signifies how important a word is, for an individual text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/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noFill/>
              <a:ln w="31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1C16A9-A98E-4CDB-805D-E46F91BC2511}"/>
              </a:ext>
            </a:extLst>
          </p:cNvPr>
          <p:cNvSpPr txBox="1"/>
          <p:nvPr/>
        </p:nvSpPr>
        <p:spPr>
          <a:xfrm>
            <a:off x="358172" y="4569983"/>
            <a:ext cx="606372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: term frequency, i: term, j: document (row). </a:t>
            </a:r>
          </a:p>
          <a:p>
            <a:r>
              <a:rPr lang="en-US" dirty="0"/>
              <a:t>number of times a term </a:t>
            </a:r>
            <a:r>
              <a:rPr lang="en-US" dirty="0" err="1"/>
              <a:t>i</a:t>
            </a:r>
            <a:r>
              <a:rPr lang="en-US" dirty="0"/>
              <a:t> occurs in a document j divided by total number of terms in document j.</a:t>
            </a:r>
          </a:p>
          <a:p>
            <a:r>
              <a:rPr lang="en-US" dirty="0"/>
              <a:t>If we have a sentence which contains five words and a word occurred two times in that sentence, then it will be 2/5.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515CB-3320-4DA8-B7BD-AA6C78565F5C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H="1" flipV="1">
            <a:off x="2293324" y="3724432"/>
            <a:ext cx="1096709" cy="845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2574AD-91D6-4700-B54C-841E23DA3E71}"/>
              </a:ext>
            </a:extLst>
          </p:cNvPr>
          <p:cNvSpPr txBox="1"/>
          <p:nvPr/>
        </p:nvSpPr>
        <p:spPr>
          <a:xfrm>
            <a:off x="5047355" y="3124271"/>
            <a:ext cx="29090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number of documents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F0ED9-5EF3-486A-8988-673355B58755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3476192" y="3308937"/>
            <a:ext cx="1571163" cy="94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3245F-E9F4-4D6B-970E-E18866E21AAC}"/>
              </a:ext>
            </a:extLst>
          </p:cNvPr>
          <p:cNvSpPr txBox="1"/>
          <p:nvPr/>
        </p:nvSpPr>
        <p:spPr>
          <a:xfrm>
            <a:off x="5047355" y="3750283"/>
            <a:ext cx="34563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documents containing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125E3-D83F-49BB-9546-0FC153495E8A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flipH="1" flipV="1">
            <a:off x="3483536" y="3750284"/>
            <a:ext cx="1563819" cy="184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E54EB8-18CF-4E1E-B15C-02EF2B97AA41}"/>
              </a:ext>
            </a:extLst>
          </p:cNvPr>
          <p:cNvSpPr/>
          <p:nvPr/>
        </p:nvSpPr>
        <p:spPr>
          <a:xfrm>
            <a:off x="2046560" y="3394920"/>
            <a:ext cx="493527" cy="32951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4AC14C-F82C-46F0-B029-82301E8E5170}"/>
              </a:ext>
            </a:extLst>
          </p:cNvPr>
          <p:cNvSpPr/>
          <p:nvPr/>
        </p:nvSpPr>
        <p:spPr>
          <a:xfrm>
            <a:off x="3069816" y="3275620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65DF06-88B7-479F-A47F-F3AC3BC11727}"/>
              </a:ext>
            </a:extLst>
          </p:cNvPr>
          <p:cNvSpPr/>
          <p:nvPr/>
        </p:nvSpPr>
        <p:spPr>
          <a:xfrm>
            <a:off x="3077160" y="3622562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864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word occurred very often, the frequency will be high.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corpus has 10,000 sentences and we are looking at particular sentence.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some term is occurring, we see that is not very frequent in other terms that means that word is rarely used, that is not commonly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not present in other documents. It will be smaller and the overall term will be larger.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word appears more number of times in a given sentence but it is a rare word, then this complete term will be large. So, </a:t>
            </a:r>
            <a:r>
              <a:rPr lang="en-US" sz="1800" dirty="0" err="1">
                <a:solidFill>
                  <a:schemeClr val="tx1"/>
                </a:solidFill>
              </a:rPr>
              <a:t>wij</a:t>
            </a:r>
            <a:r>
              <a:rPr lang="en-US" sz="1800" dirty="0">
                <a:solidFill>
                  <a:schemeClr val="tx1"/>
                </a:solidFill>
              </a:rPr>
              <a:t> denotes how important the word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0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016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J: “I am studying NLP”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 =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have to calculate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. Here,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“am”. Total number of terms = 4 (I, am, studying, NLP).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1/4 = 0.25.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200, we have 200 documents.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 = 0.25 x log (200/2) = 0.5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read_csv</a:t>
            </a:r>
            <a:r>
              <a:rPr lang="en-US" sz="1800" b="1" dirty="0">
                <a:solidFill>
                  <a:schemeClr val="tx1"/>
                </a:solidFill>
              </a:rPr>
              <a:t>(), Text Cleaning.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106B0-AD14-419A-B0C2-094D4313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46" y="2231409"/>
            <a:ext cx="5048324" cy="3980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6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IF-IDF Vectorize, Transform, Data Frame.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7BF3-F913-4D7F-B297-9C22250A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23" y="2165294"/>
            <a:ext cx="5772150" cy="416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19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87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7C671-53B0-4E72-9301-7FBE862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" y="2076936"/>
            <a:ext cx="78962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51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TF-IDF for SMS Spam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850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佈景主題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17.1 TF-IDF for SMS Spam Message</vt:lpstr>
      <vt:lpstr>17.1 TF-IDF for SMS Spam Message</vt:lpstr>
      <vt:lpstr>17.1 TF-IDF for SMS Spam Message</vt:lpstr>
      <vt:lpstr>17.2 Quiz</vt:lpstr>
      <vt:lpstr>17.2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956</cp:revision>
  <dcterms:created xsi:type="dcterms:W3CDTF">2018-09-28T16:40:41Z</dcterms:created>
  <dcterms:modified xsi:type="dcterms:W3CDTF">2020-06-20T18:48:36Z</dcterms:modified>
</cp:coreProperties>
</file>