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84" r:id="rId9"/>
    <p:sldId id="267" r:id="rId10"/>
    <p:sldId id="291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23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92YoR8Vi50&amp;list=PL1w8k37X_6L-fBgXCiCsn6ugDsr1Nmfqk&amp;index=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Feature Creation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3937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How to create feature punctuation_%?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def </a:t>
            </a:r>
            <a:r>
              <a:rPr lang="en-US" sz="1800" dirty="0" err="1">
                <a:solidFill>
                  <a:schemeClr val="tx1"/>
                </a:solidFill>
              </a:rPr>
              <a:t>punctuation_count</a:t>
            </a:r>
            <a:r>
              <a:rPr lang="en-US" sz="1800" dirty="0">
                <a:solidFill>
                  <a:schemeClr val="tx1"/>
                </a:solidFill>
              </a:rPr>
              <a:t>(txt):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 loop all the character if character is inside the punctuation list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 then return 1. Take sum of all 1 to be the count.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count = sum([1 for c in txt if c in </a:t>
            </a:r>
            <a:r>
              <a:rPr lang="en-US" sz="1800" dirty="0" err="1">
                <a:solidFill>
                  <a:schemeClr val="tx1"/>
                </a:solidFill>
              </a:rPr>
              <a:t>string.punctuation</a:t>
            </a:r>
            <a:r>
              <a:rPr lang="en-US" sz="1800" dirty="0">
                <a:solidFill>
                  <a:schemeClr val="tx1"/>
                </a:solidFill>
              </a:rPr>
              <a:t>])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 return count / length of the text message * 100 for percentage (%)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return 100*count/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(txt)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data['punctuation_%'] = data['msg'].apply(lambda x: </a:t>
            </a:r>
            <a:r>
              <a:rPr lang="en-US" sz="1800" dirty="0" err="1">
                <a:solidFill>
                  <a:schemeClr val="tx1"/>
                </a:solidFill>
              </a:rPr>
              <a:t>punctuation_count</a:t>
            </a:r>
            <a:r>
              <a:rPr lang="en-US" sz="1800" dirty="0">
                <a:solidFill>
                  <a:schemeClr val="tx1"/>
                </a:solidFill>
              </a:rPr>
              <a:t> (x))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99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Feature Creation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3008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Feature Creation and Feature transformation are very important for feature engineering.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Feature Creation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5115667" y="5991214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79437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Feature Creation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2648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Message Length</a:t>
            </a:r>
            <a:r>
              <a:rPr lang="en-US" sz="1800" dirty="0">
                <a:solidFill>
                  <a:srgbClr val="C00000"/>
                </a:solidFill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The feature creation can be the message length.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Punctuation usage: </a:t>
            </a:r>
            <a:r>
              <a:rPr lang="en-US" sz="1800" dirty="0">
                <a:solidFill>
                  <a:schemeClr val="tx1"/>
                </a:solidFill>
              </a:rPr>
              <a:t>How frequent the punctuation us?</a:t>
            </a:r>
            <a:r>
              <a:rPr lang="en-US" sz="1800" dirty="0">
                <a:solidFill>
                  <a:srgbClr val="00B0F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Stop words usage: How frequent the stop word use?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Capitalization usage: How frequent the capitalization use?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Average word length: what it the average word length?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can be many more…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write code for </a:t>
            </a:r>
            <a:r>
              <a:rPr lang="en-US" sz="1800" b="1" dirty="0">
                <a:solidFill>
                  <a:srgbClr val="C00000"/>
                </a:solidFill>
              </a:rPr>
              <a:t>Message length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rgbClr val="C00000"/>
                </a:solidFill>
              </a:rPr>
              <a:t>Punctuation usage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78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Feature Creation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read in Raw Text.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9EF8A-D28A-4FA6-A26A-195646B2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05383"/>
            <a:ext cx="5762625" cy="27908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FC9A8-1A69-41EA-8E24-DEC066D5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5152404"/>
            <a:ext cx="4495800" cy="1047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645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Feature Creation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2437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Message Length.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0E392A-F634-4D37-9D07-C6B01AEF2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340254"/>
            <a:ext cx="5616624" cy="32027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AFE5E-BD08-4FB3-B242-6A528F2AA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4442136"/>
            <a:ext cx="4768602" cy="206988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202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Feature Creation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126560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Punctuation Usage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EBDE7-B08F-4B78-995E-21818A51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233612"/>
            <a:ext cx="5972175" cy="2390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0677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Feature Creation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2437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Feature Creation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Punctuation Usage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9F957-C866-4399-9ED9-56B347F8F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92960"/>
            <a:ext cx="6286500" cy="34290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2007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3937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Explain Feature Creation examples?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Message Length: The feature creation can be the message length.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Punctuation usage: How frequent the punctuation us?.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Stop words usage: How frequent the stop word use?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Capitalization usage: How frequent the capitalization use?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Average word length: what it the average word length?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How to create message length for the feature </a:t>
            </a:r>
            <a:r>
              <a:rPr lang="en-US" sz="1800" dirty="0" err="1">
                <a:solidFill>
                  <a:schemeClr val="tx1"/>
                </a:solidFill>
              </a:rPr>
              <a:t>msg_len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data['</a:t>
            </a:r>
            <a:r>
              <a:rPr lang="en-US" sz="1800" dirty="0" err="1">
                <a:solidFill>
                  <a:schemeClr val="tx1"/>
                </a:solidFill>
              </a:rPr>
              <a:t>msg_len</a:t>
            </a:r>
            <a:r>
              <a:rPr lang="en-US" sz="1800" dirty="0">
                <a:solidFill>
                  <a:schemeClr val="tx1"/>
                </a:solidFill>
              </a:rPr>
              <a:t>'] = data['msg'].apply(lambda x: 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(x))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https://www.youtube.com/watch?v=K92YoR8Vi50&amp;list=PL1w8k37X_6L-fBgXCiCsn6ugDsr1Nmfqk&amp;index=19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567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19 Feature Creation</vt:lpstr>
      <vt:lpstr>19 Feature Creation</vt:lpstr>
      <vt:lpstr>19 Feature Creation</vt:lpstr>
      <vt:lpstr>19 Feature Creation</vt:lpstr>
      <vt:lpstr>19 Feature Creation</vt:lpstr>
      <vt:lpstr>19 Feature Creation</vt:lpstr>
      <vt:lpstr>19 Feature Creation</vt:lpstr>
      <vt:lpstr>19.1 Quiz</vt:lpstr>
      <vt:lpstr>19.1 Quiz</vt:lpstr>
      <vt:lpstr>19.1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1057</cp:revision>
  <dcterms:created xsi:type="dcterms:W3CDTF">2018-09-28T16:40:41Z</dcterms:created>
  <dcterms:modified xsi:type="dcterms:W3CDTF">2020-06-20T19:53:31Z</dcterms:modified>
</cp:coreProperties>
</file>