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66" r:id="rId9"/>
    <p:sldId id="267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23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CpID8ZL1IQ&amp;list=PL1w8k37X_6L-fBgXCiCsn6ugDsr1Nmfqk&amp;index=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CpID8ZL1IQ&amp;list=PL1w8k37X_6L-fBgXCiCsn6ugDsr1Nmfqk&amp;index=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9CpID8ZL1IQ&amp;list=PL1w8k37X_6L-fBgXCiCsn6ugDsr1Nmfqk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9CpID8ZL1IQ&amp;list=PL1w8k37X_6L-fBgXCiCsn6ugDsr1Nmfqk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9CpID8ZL1IQ&amp;list=PL1w8k37X_6L-fBgXCiCsn6ugDsr1Nmfqk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9CpID8ZL1IQ&amp;list=PL1w8k37X_6L-fBgXCiCsn6ugDsr1Nmfqk&amp;index=7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CpID8ZL1IQ&amp;list=PL1w8k37X_6L-fBgXCiCsn6ugDsr1Nmfqk&amp;index=7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 Remove Punctuation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Remove Punctuation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56856"/>
            <a:ext cx="8352928" cy="10920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Remove Punctuation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combine the Tokenization and Text Cleaning into one step.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called this step pre-processing.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https://www.youtube.com/watch?v=9CpID8ZL1IQ&amp;list=PL1w8k37X_6L-fBgXCiCsn6ugDsr1Nmfqk&amp;index=7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009569-7C63-4DBB-B788-2DA25BA6105E}"/>
              </a:ext>
            </a:extLst>
          </p:cNvPr>
          <p:cNvSpPr/>
          <p:nvPr/>
        </p:nvSpPr>
        <p:spPr>
          <a:xfrm>
            <a:off x="1547664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FB9322-A326-437E-822F-0F271954C594}"/>
              </a:ext>
            </a:extLst>
          </p:cNvPr>
          <p:cNvSpPr/>
          <p:nvPr/>
        </p:nvSpPr>
        <p:spPr>
          <a:xfrm>
            <a:off x="3754252" y="3429000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Tokenization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1106200-CB65-4B22-BEF5-7DD6F58F7DE0}"/>
              </a:ext>
            </a:extLst>
          </p:cNvPr>
          <p:cNvSpPr/>
          <p:nvPr/>
        </p:nvSpPr>
        <p:spPr>
          <a:xfrm>
            <a:off x="3275856" y="3606449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E117DA-5991-478D-828A-BFCBF66548B0}"/>
              </a:ext>
            </a:extLst>
          </p:cNvPr>
          <p:cNvSpPr/>
          <p:nvPr/>
        </p:nvSpPr>
        <p:spPr>
          <a:xfrm>
            <a:off x="5975369" y="3377358"/>
            <a:ext cx="1512168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E34FBF2-677C-49C9-B0F0-66C6CCF694EC}"/>
              </a:ext>
            </a:extLst>
          </p:cNvPr>
          <p:cNvSpPr/>
          <p:nvPr/>
        </p:nvSpPr>
        <p:spPr>
          <a:xfrm>
            <a:off x="5553349" y="3593695"/>
            <a:ext cx="36004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55DEE17-1420-4930-BEC6-1972EB079F2F}"/>
              </a:ext>
            </a:extLst>
          </p:cNvPr>
          <p:cNvSpPr/>
          <p:nvPr/>
        </p:nvSpPr>
        <p:spPr>
          <a:xfrm>
            <a:off x="6556883" y="4404564"/>
            <a:ext cx="576851" cy="408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C35B37-F0F9-4E61-8F41-7592CBA34048}"/>
              </a:ext>
            </a:extLst>
          </p:cNvPr>
          <p:cNvSpPr/>
          <p:nvPr/>
        </p:nvSpPr>
        <p:spPr>
          <a:xfrm>
            <a:off x="6089225" y="5033092"/>
            <a:ext cx="1512168" cy="93610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551899A-19B7-40AE-95ED-02AD070A147E}"/>
              </a:ext>
            </a:extLst>
          </p:cNvPr>
          <p:cNvSpPr/>
          <p:nvPr/>
        </p:nvSpPr>
        <p:spPr>
          <a:xfrm>
            <a:off x="5508104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288E73F-BC15-4143-89F1-E66297A32D04}"/>
              </a:ext>
            </a:extLst>
          </p:cNvPr>
          <p:cNvSpPr/>
          <p:nvPr/>
        </p:nvSpPr>
        <p:spPr>
          <a:xfrm>
            <a:off x="3815915" y="5039840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3515D521-9BBF-41DE-B9CC-FFE332253E68}"/>
              </a:ext>
            </a:extLst>
          </p:cNvPr>
          <p:cNvSpPr/>
          <p:nvPr/>
        </p:nvSpPr>
        <p:spPr>
          <a:xfrm>
            <a:off x="3297382" y="5225298"/>
            <a:ext cx="360040" cy="4735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5485F4-31C7-48C0-AFF8-20932D45CF33}"/>
              </a:ext>
            </a:extLst>
          </p:cNvPr>
          <p:cNvSpPr/>
          <p:nvPr/>
        </p:nvSpPr>
        <p:spPr>
          <a:xfrm>
            <a:off x="1547899" y="4994014"/>
            <a:ext cx="151216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Spam Filter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BCE178-84BA-41B4-814D-A4897A4523D4}"/>
              </a:ext>
            </a:extLst>
          </p:cNvPr>
          <p:cNvSpPr/>
          <p:nvPr/>
        </p:nvSpPr>
        <p:spPr>
          <a:xfrm>
            <a:off x="1331640" y="3229064"/>
            <a:ext cx="6408712" cy="2936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CFD290-362F-4C05-AEA2-CC5F13BD4706}"/>
              </a:ext>
            </a:extLst>
          </p:cNvPr>
          <p:cNvSpPr txBox="1"/>
          <p:nvPr/>
        </p:nvSpPr>
        <p:spPr>
          <a:xfrm>
            <a:off x="4878274" y="4380374"/>
            <a:ext cx="135015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Token Array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CE63F-ACCC-4103-A209-60A383D4451E}"/>
              </a:ext>
            </a:extLst>
          </p:cNvPr>
          <p:cNvSpPr txBox="1"/>
          <p:nvPr/>
        </p:nvSpPr>
        <p:spPr>
          <a:xfrm>
            <a:off x="7225029" y="4445136"/>
            <a:ext cx="12354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Stem Texts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197C77-6BF0-44D3-B070-F5807A63409A}"/>
              </a:ext>
            </a:extLst>
          </p:cNvPr>
          <p:cNvSpPr/>
          <p:nvPr/>
        </p:nvSpPr>
        <p:spPr>
          <a:xfrm>
            <a:off x="3635896" y="3287087"/>
            <a:ext cx="4176464" cy="11580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5BC2BC-0818-4573-A537-148D1691EC57}"/>
              </a:ext>
            </a:extLst>
          </p:cNvPr>
          <p:cNvSpPr txBox="1"/>
          <p:nvPr/>
        </p:nvSpPr>
        <p:spPr>
          <a:xfrm>
            <a:off x="4739074" y="3008037"/>
            <a:ext cx="1814125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Remove Punctuation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068824"/>
            <a:ext cx="8352928" cy="27922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Text Pre-processing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punctuation: Remove single quote, double quote, dollar sign, percentage, coma, period, exclamation, and etc.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Tokenization: Convert the character strings into words array.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Remove Stop Words: Remove stop words, these word are the most common words. They are filtered out in the NLP, such as, I, am, is, are, were, the, which, although, and etc.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Stemming/Lemmatizing: Convert words into roots, such as, code, coder, coders into code.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https://www.youtube.com/watch?v=9CpID8ZL1IQ&amp;list=PL1w8k37X_6L-fBgXCiCsn6ugDsr1Nmfqk&amp;index=7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89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Remove Punctuation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5545" y="1240814"/>
            <a:ext cx="8352928" cy="7039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Text Pre-processing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Increase the display to 100 width to have better understanding of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https://www.youtube.com/watch?v=9CpID8ZL1IQ&amp;list=PL1w8k37X_6L-fBgXCiCsn6ugDsr1Nmfqk&amp;index=7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8454B-89BD-4DB6-8264-85B969C9D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176249"/>
            <a:ext cx="7414196" cy="125130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84D756-A305-465D-B32A-DBF322D55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132856"/>
            <a:ext cx="5838825" cy="2914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6729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Remove Punctuation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5545" y="1240814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String punctuation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https://www.youtube.com/watch?v=9CpID8ZL1IQ&amp;list=PL1w8k37X_6L-fBgXCiCsn6ugDsr1Nmfqk&amp;index=7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1D833A-3FD7-433A-97FF-1F4268A97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44824"/>
            <a:ext cx="4314825" cy="466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8ED0B4-49BB-4222-A8BC-CDA23C299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949" y="2555519"/>
            <a:ext cx="4400550" cy="371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8161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Remove Punctuation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5545" y="1240813"/>
            <a:ext cx="8352928" cy="6760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Remove String punctuation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words are separated, we need to join the characters into words.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https://www.youtube.com/watch?v=9CpID8ZL1IQ&amp;list=PL1w8k37X_6L-fBgXCiCsn6ugDsr1Nmfqk&amp;index=7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0A81C-9AF5-44EC-AE4C-DD0204C9C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7" y="2048390"/>
            <a:ext cx="5724525" cy="22764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C3BBD8-2022-4B8D-807A-84594F319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37" y="4456423"/>
            <a:ext cx="7932812" cy="14722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5057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 Remove Punctuation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5545" y="1240814"/>
            <a:ext cx="8352928" cy="6760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Join the Remove String punctuation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Join all the characters with space included.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https://www.youtube.com/watch?v=9CpID8ZL1IQ&amp;list=PL1w8k37X_6L-fBgXCiCsn6ugDsr1Nmfqk&amp;index=7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0AB699-1307-4991-805D-7EE9AFD20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6096000" cy="17716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E7A0A7-647B-4242-8EFF-D133009E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54" y="3892149"/>
            <a:ext cx="6357937" cy="22138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0181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7.1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5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7.1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5697" y="1259368"/>
            <a:ext cx="8106743" cy="36097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What is pre-processing?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Pre-processing include tokenization and text clean 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2. What is </a:t>
            </a:r>
            <a:r>
              <a:rPr lang="en-US" sz="1800" dirty="0" err="1">
                <a:solidFill>
                  <a:schemeClr val="tx1"/>
                </a:solidFill>
              </a:rPr>
              <a:t>tring.punctuation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  <a:r>
              <a:rPr lang="en-US" sz="1800" dirty="0" err="1">
                <a:solidFill>
                  <a:schemeClr val="tx1"/>
                </a:solidFill>
              </a:rPr>
              <a:t>string.punctuation</a:t>
            </a:r>
            <a:r>
              <a:rPr lang="en-US" sz="1800">
                <a:solidFill>
                  <a:schemeClr val="tx1"/>
                </a:solidFill>
              </a:rPr>
              <a:t>: !"#$%&amp;'()*+,-./:;&lt;=&gt;?@[\]^_`{|}~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3. What is text clean up?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a) Remove punctuation character by character.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b) join the characters into words.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https://www.youtube.com/watch?v=9CpID8ZL1IQ&amp;list=PL1w8k37X_6L-fBgXCiCsn6ugDsr1Nmfqk&amp;index=7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2020/6/18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4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454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佈景主題</vt:lpstr>
      <vt:lpstr>7 Remove Punctuation</vt:lpstr>
      <vt:lpstr>7 Remove Punctuation</vt:lpstr>
      <vt:lpstr>7 Remove Punctuation</vt:lpstr>
      <vt:lpstr>7 Remove Punctuation</vt:lpstr>
      <vt:lpstr>7 Remove Punctuation</vt:lpstr>
      <vt:lpstr>7 Remove Punctuation</vt:lpstr>
      <vt:lpstr>7 Remove Punctuation</vt:lpstr>
      <vt:lpstr>7.1 Quiz</vt:lpstr>
      <vt:lpstr>7.1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600</cp:revision>
  <dcterms:created xsi:type="dcterms:W3CDTF">2018-09-28T16:40:41Z</dcterms:created>
  <dcterms:modified xsi:type="dcterms:W3CDTF">2020-06-18T17:58:48Z</dcterms:modified>
</cp:coreProperties>
</file>