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66" r:id="rId8"/>
    <p:sldId id="273" r:id="rId9"/>
    <p:sldId id="274" r:id="rId10"/>
    <p:sldId id="275" r:id="rId11"/>
    <p:sldId id="26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6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N-Grams Vectorization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161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How to setup N Grams from 2-3 words?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cv2 = 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ngram_range</a:t>
            </a:r>
            <a:r>
              <a:rPr lang="en-US" sz="1800" dirty="0">
                <a:solidFill>
                  <a:schemeClr val="tx1"/>
                </a:solidFill>
              </a:rPr>
              <a:t>=(2, 3))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234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N-Grams Vectorization.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N-Grams also creates a document-term matrix,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represent columns of adjacent words of length 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represent count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1165D4-0BE2-4AEA-AB6B-5261FC13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21499"/>
              </p:ext>
            </p:extLst>
          </p:nvPr>
        </p:nvGraphicFramePr>
        <p:xfrm>
          <a:off x="1187624" y="3197003"/>
          <a:ext cx="533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>
                  <a:extLst>
                    <a:ext uri="{9D8B030D-6E8A-4147-A177-3AD203B41FA5}">
                      <a16:colId xmlns:a16="http://schemas.microsoft.com/office/drawing/2014/main" val="2776208597"/>
                    </a:ext>
                  </a:extLst>
                </a:gridCol>
                <a:gridCol w="3745611">
                  <a:extLst>
                    <a:ext uri="{9D8B030D-6E8A-4147-A177-3AD203B41FA5}">
                      <a16:colId xmlns:a16="http://schemas.microsoft.com/office/drawing/2014/main" val="371415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5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(n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am”, “am studying”, “Studying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Trigram (n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studying”, “am studying NLP”,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4-gram (n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3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N-Grams also creates a document-term matrix,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represent columns of adjacent words of length 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represent count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384831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results is incorrect.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FD215-512E-4BEA-B8CF-B6611280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12" y="1220854"/>
            <a:ext cx="4083729" cy="32789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2B675-1223-44F0-B87E-E744B5AF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25" y="4549008"/>
            <a:ext cx="6779096" cy="18864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794CCC-F784-4141-9C2E-E980D0E274A5}"/>
              </a:ext>
            </a:extLst>
          </p:cNvPr>
          <p:cNvSpPr/>
          <p:nvPr/>
        </p:nvSpPr>
        <p:spPr>
          <a:xfrm>
            <a:off x="6660232" y="5740270"/>
            <a:ext cx="360040" cy="209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FB939-C4AE-4869-A0AC-461CC21F1667}"/>
              </a:ext>
            </a:extLst>
          </p:cNvPr>
          <p:cNvSpPr/>
          <p:nvPr/>
        </p:nvSpPr>
        <p:spPr>
          <a:xfrm>
            <a:off x="8028384" y="6147340"/>
            <a:ext cx="504056" cy="159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E6E91-9495-4FBC-8A3D-CD782264143E}"/>
              </a:ext>
            </a:extLst>
          </p:cNvPr>
          <p:cNvSpPr/>
          <p:nvPr/>
        </p:nvSpPr>
        <p:spPr>
          <a:xfrm>
            <a:off x="7131975" y="6155243"/>
            <a:ext cx="504056" cy="159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96435-0AF7-44BF-8544-7F78895781B0}"/>
              </a:ext>
            </a:extLst>
          </p:cNvPr>
          <p:cNvSpPr/>
          <p:nvPr/>
        </p:nvSpPr>
        <p:spPr>
          <a:xfrm>
            <a:off x="7076124" y="6296408"/>
            <a:ext cx="304188" cy="13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2133600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results is incorrect.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05E18-FCE3-4F72-BD2F-22356F3C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5129536"/>
            <a:ext cx="8010525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01A494-5B3C-4AF3-916E-70FCD776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5" y="1052736"/>
            <a:ext cx="5248275" cy="3981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4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N-Grams Vectorization: 2-3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N-Grams Vectorization: 2-3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8482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grams: 2-3 for data[0:10]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78A4B-D934-468D-B2F4-A2A95C34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96127"/>
            <a:ext cx="5334000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76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N-Grams Vectorization: 2-3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8482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grams: 2-3. The results is too many columns and contains numbers.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BE752-5B88-44B7-BA55-18247013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233472" cy="21992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02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441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16 N-Grams Vectorization</vt:lpstr>
      <vt:lpstr>16 N-Grams Vectorization</vt:lpstr>
      <vt:lpstr>16 N-Grams Vectorization</vt:lpstr>
      <vt:lpstr>16 N-Grams Vectorization</vt:lpstr>
      <vt:lpstr>16 N-Grams Vectorization</vt:lpstr>
      <vt:lpstr>16 N-Grams Vectorization</vt:lpstr>
      <vt:lpstr>16.1 N-Grams Vectorization: 2-3</vt:lpstr>
      <vt:lpstr>16.1 N-Grams Vectorization: 2-3</vt:lpstr>
      <vt:lpstr>16.1 N-Grams Vectorization: 2-3</vt:lpstr>
      <vt:lpstr>16.1 Quiz</vt:lpstr>
      <vt:lpstr>16.1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898</cp:revision>
  <dcterms:created xsi:type="dcterms:W3CDTF">2018-09-28T16:40:41Z</dcterms:created>
  <dcterms:modified xsi:type="dcterms:W3CDTF">2020-06-20T04:00:24Z</dcterms:modified>
</cp:coreProperties>
</file>