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8" r:id="rId4"/>
    <p:sldId id="266" r:id="rId5"/>
    <p:sldId id="267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17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h4El5MtxpE&amp;list=PL1w8k37X_6L-fBgXCiCsn6ugDsr1Nmfqk&amp;index=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Dh4El5MtxpE&amp;list=PL1w8k37X_6L-fBgXCiCsn6ugDsr1Nmfqk&amp;index=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h4El5MtxpE&amp;list=PL1w8k37X_6L-fBgXCiCsn6ugDsr1Nmfqk&amp;index=8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Tokenization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Tokenization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7"/>
            <a:ext cx="8352928" cy="715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Tokenization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clean up the text. Now we do the tokenization after the text is clean.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https://www.youtube.com/watch?v=Dh4El5MtxpE&amp;list=PL1w8k37X_6L-fBgXCiCsn6ugDsr1Nmfqk&amp;index=8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009569-7C63-4DBB-B788-2DA25BA6105E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FB9322-A326-437E-822F-0F271954C594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1106200-CB65-4B22-BEF5-7DD6F58F7DE0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E117DA-5991-478D-828A-BFCBF66548B0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E34FBF2-677C-49C9-B0F0-66C6CCF694EC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55DEE17-1420-4930-BEC6-1972EB079F2F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C35B37-F0F9-4E61-8F41-7592CBA34048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6551899A-19B7-40AE-95ED-02AD070A147E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88E73F-BC15-4143-89F1-E66297A32D0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515D521-9BBF-41DE-B9CC-FFE332253E68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5485F4-31C7-48C0-AFF8-20932D45CF33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CE178-84BA-41B4-814D-A4897A4523D4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CFD290-362F-4C05-AEA2-CC5F13BD4706}"/>
              </a:ext>
            </a:extLst>
          </p:cNvPr>
          <p:cNvSpPr txBox="1"/>
          <p:nvPr/>
        </p:nvSpPr>
        <p:spPr>
          <a:xfrm>
            <a:off x="4878274" y="4380374"/>
            <a:ext cx="135015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Token Array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2CE63F-ACCC-4103-A209-60A383D4451E}"/>
              </a:ext>
            </a:extLst>
          </p:cNvPr>
          <p:cNvSpPr txBox="1"/>
          <p:nvPr/>
        </p:nvSpPr>
        <p:spPr>
          <a:xfrm>
            <a:off x="7225029" y="4445136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Stem Texts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197C77-6BF0-44D3-B070-F5807A63409A}"/>
              </a:ext>
            </a:extLst>
          </p:cNvPr>
          <p:cNvSpPr/>
          <p:nvPr/>
        </p:nvSpPr>
        <p:spPr>
          <a:xfrm>
            <a:off x="3635896" y="3287087"/>
            <a:ext cx="4176464" cy="11580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5BC2BC-0818-4573-A537-148D1691EC57}"/>
              </a:ext>
            </a:extLst>
          </p:cNvPr>
          <p:cNvSpPr txBox="1"/>
          <p:nvPr/>
        </p:nvSpPr>
        <p:spPr>
          <a:xfrm>
            <a:off x="4739074" y="3008037"/>
            <a:ext cx="1814125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Pre-Processing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Tokenization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7"/>
            <a:ext cx="8352928" cy="11360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Pre-Processing: Tokenization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Split text into list of words: split words into tokens.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Regular expression: </a:t>
            </a:r>
            <a:r>
              <a:rPr lang="en-US" sz="1800" dirty="0" err="1">
                <a:solidFill>
                  <a:schemeClr val="tx1"/>
                </a:solidFill>
              </a:rPr>
              <a:t>re.split</a:t>
            </a:r>
            <a:r>
              <a:rPr lang="en-US" sz="1800" dirty="0">
                <a:solidFill>
                  <a:schemeClr val="tx1"/>
                </a:solidFill>
              </a:rPr>
              <a:t>(‘ ‘, text)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https://www.youtube.com/watch?v=Dh4El5MtxpE&amp;list=PL1w8k37X_6L-fBgXCiCsn6ugDsr1Nmfqk&amp;index=8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DCF7A3-7359-47C2-9025-DEE07958E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745613"/>
            <a:ext cx="6667500" cy="19240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62112B-6173-40A9-97D0-67C15E342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4805474"/>
            <a:ext cx="7486655" cy="132841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3427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5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23136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is tokenization?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Input a text string, output into token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In NLP, what package is used for tokenization?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Regular Expression: import 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How to tokenized by words?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  <a:r>
              <a:rPr lang="en-US" sz="1800" dirty="0" err="1">
                <a:solidFill>
                  <a:schemeClr val="tx1"/>
                </a:solidFill>
              </a:rPr>
              <a:t>re.split</a:t>
            </a:r>
            <a:r>
              <a:rPr lang="en-US" sz="1800" dirty="0">
                <a:solidFill>
                  <a:schemeClr val="tx1"/>
                </a:solidFill>
              </a:rPr>
              <a:t>('\W+', txt)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https://www.youtube.com/watch?v=Dh4El5MtxpE&amp;list=PL1w8k37X_6L-fBgXCiCsn6ugDsr1Nmfqk&amp;index=8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212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8 Tokenization</vt:lpstr>
      <vt:lpstr>8 Tokenization</vt:lpstr>
      <vt:lpstr>8 Tokenization</vt:lpstr>
      <vt:lpstr>8.1 Quiz</vt:lpstr>
      <vt:lpstr>8.1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614</cp:revision>
  <dcterms:created xsi:type="dcterms:W3CDTF">2018-09-28T16:40:41Z</dcterms:created>
  <dcterms:modified xsi:type="dcterms:W3CDTF">2020-06-18T19:46:40Z</dcterms:modified>
</cp:coreProperties>
</file>