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8" r:id="rId4"/>
    <p:sldId id="269" r:id="rId5"/>
    <p:sldId id="273" r:id="rId6"/>
    <p:sldId id="270" r:id="rId7"/>
    <p:sldId id="271" r:id="rId8"/>
    <p:sldId id="266" r:id="rId9"/>
    <p:sldId id="267" r:id="rId10"/>
    <p:sldId id="272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W8YT-jxmw&amp;list=PL1w8k37X_6L-fBgXCiCsn6ugDsr1Nmfqk&amp;index=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Pipeline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26736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What is vectorization?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change the text into numbers.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What is ML algorithm?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Training the data and generate the ML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7. What is Spam filter?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Spam filter is a ML Model for classifier. It is used to predict the spam or ham mail with input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83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Pipeline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640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Pipeline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discussion, we NLP Pipeline: Text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Below is the NLP pipeline of text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we have the raw data. The download </a:t>
            </a:r>
            <a:r>
              <a:rPr lang="en-US" sz="1800" dirty="0" err="1">
                <a:solidFill>
                  <a:schemeClr val="tx1"/>
                </a:solidFill>
              </a:rPr>
              <a:t>smsspamcollection</a:t>
            </a:r>
            <a:r>
              <a:rPr lang="en-US" sz="1800" dirty="0">
                <a:solidFill>
                  <a:schemeClr val="tx1"/>
                </a:solidFill>
              </a:rPr>
              <a:t> is the raw data. This are all characters string. It is not useful for Python.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EF2055-F873-454D-B8F5-14AB580245D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943348-0269-491D-8217-C45E022AACE5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F44BFF9-851B-4520-9B9E-1C658698FDB2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A3F23F-5AB1-447C-9975-C7EB19C433AE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36B393-B20B-49DC-85DC-6A4F2972832E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D203AC5-DCF0-41E7-A914-73EB52B32431}"/>
              </a:ext>
            </a:extLst>
          </p:cNvPr>
          <p:cNvSpPr/>
          <p:nvPr/>
        </p:nvSpPr>
        <p:spPr>
          <a:xfrm>
            <a:off x="6535363" y="4428451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BE2169-D7B4-448A-B585-8E822702364D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1E89FC2-04EE-47B0-9B61-12E6E6A67F11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DA1E74-0CFE-4A0F-AE6A-D4045CAA66B9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544B76C-EDE1-491A-9FFD-2FF204E22BE2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9442B3-2B1A-4A45-8B10-45EE1961E7B6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52CD6F-FE73-4AE3-9CBF-08E8032C94BC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290043-1B8D-493E-BE19-16F050E57E6B}"/>
              </a:ext>
            </a:extLst>
          </p:cNvPr>
          <p:cNvSpPr txBox="1"/>
          <p:nvPr/>
        </p:nvSpPr>
        <p:spPr>
          <a:xfrm>
            <a:off x="2861809" y="4365104"/>
            <a:ext cx="118813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Raw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Pipeline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152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Pipeline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convert the raw data into token by tokenization. For example, “I am using NPL in Python”. It convert into [‘I’, ‘am’, ‘using’, ‘NPL’, ‘in’, ‘Python’].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86C37-D583-4D91-B25C-D8DC91855954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43D68C-F05A-42F8-951A-5488272486B9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537FCA-734D-4A63-9751-8AF2820D63FD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E69175-3E70-4452-90CB-0D7A130068BA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5A01D2-3561-456A-9DB0-EB9EA455BB8D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91C9435-B27F-4673-9E4C-E861B3B4F5B9}"/>
              </a:ext>
            </a:extLst>
          </p:cNvPr>
          <p:cNvSpPr/>
          <p:nvPr/>
        </p:nvSpPr>
        <p:spPr>
          <a:xfrm>
            <a:off x="6553200" y="4428451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087C47-4E67-4FAD-9563-B77AC869E2B6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4815AF8-2E08-44E9-93D9-5E3C50035484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C46E7A-00BA-4AC8-9FA9-77EB08E7701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7A2D344-AB0C-4EDE-BF1D-7851F95E6600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7DAB3C-83B1-4BEF-BAC0-08A86BDCE06D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915CC-B9EC-40E6-BAF6-A9AE17C54950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1C3DF0-A820-416F-A90B-40F0493D6AAA}"/>
              </a:ext>
            </a:extLst>
          </p:cNvPr>
          <p:cNvSpPr txBox="1"/>
          <p:nvPr/>
        </p:nvSpPr>
        <p:spPr>
          <a:xfrm>
            <a:off x="2681789" y="4400740"/>
            <a:ext cx="118813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7ACDC8-4389-4F20-934D-8EB61C3CF4F7}"/>
              </a:ext>
            </a:extLst>
          </p:cNvPr>
          <p:cNvSpPr txBox="1"/>
          <p:nvPr/>
        </p:nvSpPr>
        <p:spPr>
          <a:xfrm>
            <a:off x="4932041" y="4425585"/>
            <a:ext cx="135015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Token Array</a:t>
            </a:r>
          </a:p>
        </p:txBody>
      </p:sp>
    </p:spTree>
    <p:extLst>
      <p:ext uri="{BB962C8B-B14F-4D97-AF65-F5344CB8AC3E}">
        <p14:creationId xmlns:p14="http://schemas.microsoft.com/office/powerpoint/2010/main" val="263798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Pipeline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5121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Pipeline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Text Cleaning: We remove the stop words from tokens array [‘I’, ‘am’, ‘using’, ‘NPL’, ‘in’, ‘Python’] into smaller list [using, NPL,  Python].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we clean up again from [using, NPL,  Python] into roots [Use, NPL, Python]. The steps is called Stemming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86C37-D583-4D91-B25C-D8DC91855954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43D68C-F05A-42F8-951A-5488272486B9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537FCA-734D-4A63-9751-8AF2820D63FD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E69175-3E70-4452-90CB-0D7A130068BA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5A01D2-3561-456A-9DB0-EB9EA455BB8D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91C9435-B27F-4673-9E4C-E861B3B4F5B9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087C47-4E67-4FAD-9563-B77AC869E2B6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4815AF8-2E08-44E9-93D9-5E3C50035484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C46E7A-00BA-4AC8-9FA9-77EB08E7701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7A2D344-AB0C-4EDE-BF1D-7851F95E6600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7DAB3C-83B1-4BEF-BAC0-08A86BDCE06D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915CC-B9EC-40E6-BAF6-A9AE17C54950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BD1DD-F3A3-4C84-9F3C-AFB371CD830F}"/>
              </a:ext>
            </a:extLst>
          </p:cNvPr>
          <p:cNvSpPr txBox="1"/>
          <p:nvPr/>
        </p:nvSpPr>
        <p:spPr>
          <a:xfrm>
            <a:off x="4878274" y="4380374"/>
            <a:ext cx="135015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Token 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9024B-EBDD-4467-902B-AD4B567E97EA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</p:spTree>
    <p:extLst>
      <p:ext uri="{BB962C8B-B14F-4D97-AF65-F5344CB8AC3E}">
        <p14:creationId xmlns:p14="http://schemas.microsoft.com/office/powerpoint/2010/main" val="233429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Pipeline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7077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Pipeline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Vectorization: Convert the text into numbers.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86C37-D583-4D91-B25C-D8DC91855954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43D68C-F05A-42F8-951A-5488272486B9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537FCA-734D-4A63-9751-8AF2820D63FD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E69175-3E70-4452-90CB-0D7A130068BA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5A01D2-3561-456A-9DB0-EB9EA455BB8D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91C9435-B27F-4673-9E4C-E861B3B4F5B9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087C47-4E67-4FAD-9563-B77AC869E2B6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4815AF8-2E08-44E9-93D9-5E3C50035484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C46E7A-00BA-4AC8-9FA9-77EB08E7701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7A2D344-AB0C-4EDE-BF1D-7851F95E6600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7DAB3C-83B1-4BEF-BAC0-08A86BDCE06D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915CC-B9EC-40E6-BAF6-A9AE17C54950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9024B-EBDD-4467-902B-AD4B567E97EA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00565-38CE-42A1-9FCB-737F6847BCB1}"/>
              </a:ext>
            </a:extLst>
          </p:cNvPr>
          <p:cNvSpPr txBox="1"/>
          <p:nvPr/>
        </p:nvSpPr>
        <p:spPr>
          <a:xfrm>
            <a:off x="5306778" y="5890652"/>
            <a:ext cx="1070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42857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Pipeline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443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Pipeline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ML Algorithm: Once we have the text data into numerical presentation, we are ready for Machine Learning algorithm. We input the extra data for the corresponding label: Spam/Ham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86C37-D583-4D91-B25C-D8DC91855954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43D68C-F05A-42F8-951A-5488272486B9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537FCA-734D-4A63-9751-8AF2820D63FD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E69175-3E70-4452-90CB-0D7A130068BA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5A01D2-3561-456A-9DB0-EB9EA455BB8D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91C9435-B27F-4673-9E4C-E861B3B4F5B9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087C47-4E67-4FAD-9563-B77AC869E2B6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4815AF8-2E08-44E9-93D9-5E3C50035484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C46E7A-00BA-4AC8-9FA9-77EB08E7701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7A2D344-AB0C-4EDE-BF1D-7851F95E6600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7DAB3C-83B1-4BEF-BAC0-08A86BDCE06D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915CC-B9EC-40E6-BAF6-A9AE17C54950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68494-E372-42F1-92A0-ED37082ACBCD}"/>
              </a:ext>
            </a:extLst>
          </p:cNvPr>
          <p:cNvSpPr txBox="1"/>
          <p:nvPr/>
        </p:nvSpPr>
        <p:spPr>
          <a:xfrm>
            <a:off x="3563888" y="4565040"/>
            <a:ext cx="2232248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 Data: Spam/Ham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E59CB-A7C6-40F5-A7CF-1AF4D93768BF}"/>
              </a:ext>
            </a:extLst>
          </p:cNvPr>
          <p:cNvSpPr txBox="1"/>
          <p:nvPr/>
        </p:nvSpPr>
        <p:spPr>
          <a:xfrm>
            <a:off x="5306778" y="5890652"/>
            <a:ext cx="1070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3726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Pipeline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152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Pipeline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ML Algorithm, we have ML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deploy the Spam Filter.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86C37-D583-4D91-B25C-D8DC91855954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43D68C-F05A-42F8-951A-5488272486B9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537FCA-734D-4A63-9751-8AF2820D63FD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E69175-3E70-4452-90CB-0D7A130068BA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5A01D2-3561-456A-9DB0-EB9EA455BB8D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91C9435-B27F-4673-9E4C-E861B3B4F5B9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087C47-4E67-4FAD-9563-B77AC869E2B6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4815AF8-2E08-44E9-93D9-5E3C50035484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C46E7A-00BA-4AC8-9FA9-77EB08E7701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7A2D344-AB0C-4EDE-BF1D-7851F95E6600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7DAB3C-83B1-4BEF-BAC0-08A86BDCE06D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8915CC-B9EC-40E6-BAF6-A9AE17C54950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E59CB-A7C6-40F5-A7CF-1AF4D93768BF}"/>
              </a:ext>
            </a:extLst>
          </p:cNvPr>
          <p:cNvSpPr txBox="1"/>
          <p:nvPr/>
        </p:nvSpPr>
        <p:spPr>
          <a:xfrm>
            <a:off x="1691681" y="4554002"/>
            <a:ext cx="126559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112959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6097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pipeline of text data in NLTK?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Raw Data, tokenization, text cleaning, vectorization, ML algorithm, Spam Filter.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Raw Data in pipeline text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read the text data in character string from URL.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is tokenization?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Convert characters strings into token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What is text cleaning?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Remove the irrelevant “stop words”, e.g., I, am, the, etc. and convert the words into stem, e.g., ‘using’ or ‘used’ change into original root word ‘use’.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https://www.youtube.com/watch?v=0JW8YT-jxmw&amp;list=PL1w8k37X_6L-fBgXCiCsn6ugDsr1Nmfqk&amp;index=6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737</Words>
  <Application>Microsoft Office PowerPoint</Application>
  <PresentationFormat>On-screen Show 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6 Pipeline Data</vt:lpstr>
      <vt:lpstr>6 Pipeline Data</vt:lpstr>
      <vt:lpstr>6 Pipeline Data</vt:lpstr>
      <vt:lpstr>6 Pipeline Data</vt:lpstr>
      <vt:lpstr>6 Pipeline Data</vt:lpstr>
      <vt:lpstr>6 Pipeline Data</vt:lpstr>
      <vt:lpstr>6 Pipeline Data</vt:lpstr>
      <vt:lpstr>6.1 Quiz</vt:lpstr>
      <vt:lpstr>6.1 Quiz</vt:lpstr>
      <vt:lpstr>6.1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569</cp:revision>
  <dcterms:created xsi:type="dcterms:W3CDTF">2018-09-28T16:40:41Z</dcterms:created>
  <dcterms:modified xsi:type="dcterms:W3CDTF">2020-06-18T19:54:08Z</dcterms:modified>
</cp:coreProperties>
</file>