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8" r:id="rId4"/>
    <p:sldId id="269" r:id="rId5"/>
    <p:sldId id="266" r:id="rId6"/>
    <p:sldId id="267" r:id="rId7"/>
    <p:sldId id="25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6" autoAdjust="0"/>
    <p:restoredTop sz="96806" autoAdjust="0"/>
  </p:normalViewPr>
  <p:slideViewPr>
    <p:cSldViewPr>
      <p:cViewPr varScale="1">
        <p:scale>
          <a:sx n="104" d="100"/>
          <a:sy n="104" d="100"/>
        </p:scale>
        <p:origin x="174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Dh4El5MtxpE&amp;list=PL1w8k37X_6L-fBgXCiCsn6ugDsr1Nmfqk&amp;index=8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Dh4El5MtxpE&amp;list=PL1w8k37X_6L-fBgXCiCsn6ugDsr1Nmfqk&amp;index=8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Dh4El5MtxpE&amp;list=PL1w8k37X_6L-fBgXCiCsn6ugDsr1Nmfqk&amp;index=8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Dh4El5MtxpE&amp;list=PL1w8k37X_6L-fBgXCiCsn6ugDsr1Nmfqk&amp;index=8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 Remove Stop Word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Remove Stop Word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6"/>
            <a:ext cx="8352928" cy="15888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Remove Stop Words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Get rid of commonly used words which do not add much meaning.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Those commonly used words, such as, am, is, the, and etc., are called the Stop Words.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Remove these stop words, we give Python very less words.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https://www.youtube.com/watch?v=ob6IlbV13IM&amp;list=PL1w8k37X_6L-fBgXCiCsn6ugDsr1Nmfqk&amp;index=9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C009569-7C63-4DBB-B788-2DA25BA6105E}"/>
              </a:ext>
            </a:extLst>
          </p:cNvPr>
          <p:cNvSpPr/>
          <p:nvPr/>
        </p:nvSpPr>
        <p:spPr>
          <a:xfrm>
            <a:off x="1547664" y="3429000"/>
            <a:ext cx="1512168" cy="9361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 Data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4FB9322-A326-437E-822F-0F271954C594}"/>
              </a:ext>
            </a:extLst>
          </p:cNvPr>
          <p:cNvSpPr/>
          <p:nvPr/>
        </p:nvSpPr>
        <p:spPr>
          <a:xfrm>
            <a:off x="3754252" y="3429000"/>
            <a:ext cx="1512168" cy="9361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Tokenization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41106200-CB65-4B22-BEF5-7DD6F58F7DE0}"/>
              </a:ext>
            </a:extLst>
          </p:cNvPr>
          <p:cNvSpPr/>
          <p:nvPr/>
        </p:nvSpPr>
        <p:spPr>
          <a:xfrm>
            <a:off x="3275856" y="3606449"/>
            <a:ext cx="36004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7E117DA-5991-478D-828A-BFCBF66548B0}"/>
              </a:ext>
            </a:extLst>
          </p:cNvPr>
          <p:cNvSpPr/>
          <p:nvPr/>
        </p:nvSpPr>
        <p:spPr>
          <a:xfrm>
            <a:off x="5975369" y="3377358"/>
            <a:ext cx="1512168" cy="93610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Cleaning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8E34FBF2-677C-49C9-B0F0-66C6CCF694EC}"/>
              </a:ext>
            </a:extLst>
          </p:cNvPr>
          <p:cNvSpPr/>
          <p:nvPr/>
        </p:nvSpPr>
        <p:spPr>
          <a:xfrm>
            <a:off x="5553349" y="3593695"/>
            <a:ext cx="36004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E55DEE17-1420-4930-BEC6-1972EB079F2F}"/>
              </a:ext>
            </a:extLst>
          </p:cNvPr>
          <p:cNvSpPr/>
          <p:nvPr/>
        </p:nvSpPr>
        <p:spPr>
          <a:xfrm>
            <a:off x="6556883" y="4404564"/>
            <a:ext cx="576851" cy="4085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FC35B37-F0F9-4E61-8F41-7592CBA34048}"/>
              </a:ext>
            </a:extLst>
          </p:cNvPr>
          <p:cNvSpPr/>
          <p:nvPr/>
        </p:nvSpPr>
        <p:spPr>
          <a:xfrm>
            <a:off x="6089225" y="5033092"/>
            <a:ext cx="1512168" cy="9361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Vectorization</a:t>
            </a:r>
          </a:p>
        </p:txBody>
      </p:sp>
      <p:sp>
        <p:nvSpPr>
          <p:cNvPr id="29" name="Arrow: Left 28">
            <a:extLst>
              <a:ext uri="{FF2B5EF4-FFF2-40B4-BE49-F238E27FC236}">
                <a16:creationId xmlns:a16="http://schemas.microsoft.com/office/drawing/2014/main" id="{6551899A-19B7-40AE-95ED-02AD070A147E}"/>
              </a:ext>
            </a:extLst>
          </p:cNvPr>
          <p:cNvSpPr/>
          <p:nvPr/>
        </p:nvSpPr>
        <p:spPr>
          <a:xfrm>
            <a:off x="5508104" y="5225298"/>
            <a:ext cx="360040" cy="4735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288E73F-BC15-4143-89F1-E66297A32D04}"/>
              </a:ext>
            </a:extLst>
          </p:cNvPr>
          <p:cNvSpPr/>
          <p:nvPr/>
        </p:nvSpPr>
        <p:spPr>
          <a:xfrm>
            <a:off x="3815915" y="5039840"/>
            <a:ext cx="1512168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Algorithm</a:t>
            </a:r>
          </a:p>
        </p:txBody>
      </p:sp>
      <p:sp>
        <p:nvSpPr>
          <p:cNvPr id="31" name="Arrow: Left 30">
            <a:extLst>
              <a:ext uri="{FF2B5EF4-FFF2-40B4-BE49-F238E27FC236}">
                <a16:creationId xmlns:a16="http://schemas.microsoft.com/office/drawing/2014/main" id="{3515D521-9BBF-41DE-B9CC-FFE332253E68}"/>
              </a:ext>
            </a:extLst>
          </p:cNvPr>
          <p:cNvSpPr/>
          <p:nvPr/>
        </p:nvSpPr>
        <p:spPr>
          <a:xfrm>
            <a:off x="3297382" y="5225298"/>
            <a:ext cx="360040" cy="4735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F5485F4-31C7-48C0-AFF8-20932D45CF33}"/>
              </a:ext>
            </a:extLst>
          </p:cNvPr>
          <p:cNvSpPr/>
          <p:nvPr/>
        </p:nvSpPr>
        <p:spPr>
          <a:xfrm>
            <a:off x="1547899" y="4994014"/>
            <a:ext cx="1512168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Spam Filter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BCE178-84BA-41B4-814D-A4897A4523D4}"/>
              </a:ext>
            </a:extLst>
          </p:cNvPr>
          <p:cNvSpPr/>
          <p:nvPr/>
        </p:nvSpPr>
        <p:spPr>
          <a:xfrm>
            <a:off x="1331640" y="3229064"/>
            <a:ext cx="6408712" cy="29362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CFD290-362F-4C05-AEA2-CC5F13BD4706}"/>
              </a:ext>
            </a:extLst>
          </p:cNvPr>
          <p:cNvSpPr txBox="1"/>
          <p:nvPr/>
        </p:nvSpPr>
        <p:spPr>
          <a:xfrm>
            <a:off x="4878274" y="4380374"/>
            <a:ext cx="135015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Token Array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2CE63F-ACCC-4103-A209-60A383D4451E}"/>
              </a:ext>
            </a:extLst>
          </p:cNvPr>
          <p:cNvSpPr txBox="1"/>
          <p:nvPr/>
        </p:nvSpPr>
        <p:spPr>
          <a:xfrm>
            <a:off x="7225029" y="4445136"/>
            <a:ext cx="1235404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Stem Texts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D197C77-6BF0-44D3-B070-F5807A63409A}"/>
              </a:ext>
            </a:extLst>
          </p:cNvPr>
          <p:cNvSpPr/>
          <p:nvPr/>
        </p:nvSpPr>
        <p:spPr>
          <a:xfrm>
            <a:off x="3635896" y="3287087"/>
            <a:ext cx="4176464" cy="115805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15BC2BC-0818-4573-A537-148D1691EC57}"/>
              </a:ext>
            </a:extLst>
          </p:cNvPr>
          <p:cNvSpPr txBox="1"/>
          <p:nvPr/>
        </p:nvSpPr>
        <p:spPr>
          <a:xfrm>
            <a:off x="4739074" y="3008037"/>
            <a:ext cx="1814125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Pre-Processing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Remove Stop Word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7"/>
            <a:ext cx="8352928" cy="4879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What is the Stop Words?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https://www.youtube.com/watch?v=ob6IlbV13IM&amp;list=PL1w8k37X_6L-fBgXCiCsn6ugDsr1Nmfqk&amp;index=9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383305-B8CF-4545-A001-3E9AE2EB4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009883"/>
            <a:ext cx="4467225" cy="11430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223DB5-5CF8-4756-A4D4-E16F9E8C1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42" y="3384154"/>
            <a:ext cx="8060037" cy="186816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74325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Remove Stop Word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7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Remove Stop word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https://www.youtube.com/watch?v=ob6IlbV13IM&amp;list=PL1w8k37X_6L-fBgXCiCsn6ugDsr1Nmfqk&amp;index=9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673369-3C04-4EED-84A4-1336238CE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749086"/>
            <a:ext cx="6120680" cy="2695909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6780F4-38FC-4FC0-85AB-D6A9F9C65A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188" y="4524242"/>
            <a:ext cx="7685623" cy="175286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97276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9.1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554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5697" y="1259368"/>
            <a:ext cx="8106743" cy="39698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 What is stop words?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stopwords</a:t>
            </a:r>
            <a:r>
              <a:rPr lang="en-US" sz="1800" dirty="0">
                <a:solidFill>
                  <a:schemeClr val="tx1"/>
                </a:solidFill>
              </a:rPr>
              <a:t> = </a:t>
            </a:r>
            <a:r>
              <a:rPr lang="en-US" sz="1800" dirty="0" err="1">
                <a:solidFill>
                  <a:schemeClr val="tx1"/>
                </a:solidFill>
              </a:rPr>
              <a:t>nltk.corpus.stopwords.words</a:t>
            </a:r>
            <a:r>
              <a:rPr lang="en-US" sz="1800" dirty="0">
                <a:solidFill>
                  <a:schemeClr val="tx1"/>
                </a:solidFill>
              </a:rPr>
              <a:t>('</a:t>
            </a:r>
            <a:r>
              <a:rPr lang="en-US" sz="1800" dirty="0" err="1">
                <a:solidFill>
                  <a:schemeClr val="tx1"/>
                </a:solidFill>
              </a:rPr>
              <a:t>english</a:t>
            </a:r>
            <a:r>
              <a:rPr lang="en-US" sz="1800" dirty="0">
                <a:solidFill>
                  <a:schemeClr val="tx1"/>
                </a:solidFill>
              </a:rPr>
              <a:t>’)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stopwords</a:t>
            </a:r>
            <a:r>
              <a:rPr lang="en-US" sz="1800" dirty="0">
                <a:solidFill>
                  <a:schemeClr val="tx1"/>
                </a:solidFill>
              </a:rPr>
              <a:t>[0:10]: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['</a:t>
            </a:r>
            <a:r>
              <a:rPr lang="en-US" sz="1800" dirty="0" err="1">
                <a:solidFill>
                  <a:schemeClr val="tx1"/>
                </a:solidFill>
              </a:rPr>
              <a:t>i</a:t>
            </a:r>
            <a:r>
              <a:rPr lang="en-US" sz="1800" dirty="0">
                <a:solidFill>
                  <a:schemeClr val="tx1"/>
                </a:solidFill>
              </a:rPr>
              <a:t>', 'me', 'my', 'myself', 'we', 'our', 'ours', 'ourselves', 'you', "you're"]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 How to remove the stop word?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</a:t>
            </a:r>
            <a:r>
              <a:rPr lang="en-US" sz="1800" dirty="0" err="1">
                <a:solidFill>
                  <a:schemeClr val="tx1"/>
                </a:solidFill>
              </a:rPr>
              <a:t>txt_clean</a:t>
            </a:r>
            <a:r>
              <a:rPr lang="en-US" sz="1800" dirty="0">
                <a:solidFill>
                  <a:schemeClr val="tx1"/>
                </a:solidFill>
              </a:rPr>
              <a:t> = [word for word in </a:t>
            </a:r>
            <a:r>
              <a:rPr lang="en-US" sz="1800" dirty="0" err="1">
                <a:solidFill>
                  <a:schemeClr val="tx1"/>
                </a:solidFill>
              </a:rPr>
              <a:t>txt_tokenized</a:t>
            </a:r>
            <a:r>
              <a:rPr lang="en-US" sz="1800" dirty="0">
                <a:solidFill>
                  <a:schemeClr val="tx1"/>
                </a:solidFill>
              </a:rPr>
              <a:t> if word not in </a:t>
            </a:r>
            <a:r>
              <a:rPr lang="en-US" sz="1800" dirty="0" err="1">
                <a:solidFill>
                  <a:schemeClr val="tx1"/>
                </a:solidFill>
              </a:rPr>
              <a:t>stopwords</a:t>
            </a:r>
            <a:r>
              <a:rPr lang="en-US" sz="1800" dirty="0">
                <a:solidFill>
                  <a:schemeClr val="tx1"/>
                </a:solidFill>
              </a:rPr>
              <a:t>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3. Lambda function to call the </a:t>
            </a:r>
            <a:r>
              <a:rPr lang="en-US" sz="1800" dirty="0" err="1">
                <a:solidFill>
                  <a:schemeClr val="tx1"/>
                </a:solidFill>
              </a:rPr>
              <a:t>remvoe_stopwords</a:t>
            </a:r>
            <a:r>
              <a:rPr lang="en-US" sz="1800" dirty="0">
                <a:solidFill>
                  <a:schemeClr val="tx1"/>
                </a:solidFill>
              </a:rPr>
              <a:t>() function?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data['</a:t>
            </a:r>
            <a:r>
              <a:rPr lang="en-US" sz="1800" dirty="0" err="1">
                <a:solidFill>
                  <a:schemeClr val="tx1"/>
                </a:solidFill>
              </a:rPr>
              <a:t>msg_no_sw</a:t>
            </a:r>
            <a:r>
              <a:rPr lang="en-US" sz="1800" dirty="0">
                <a:solidFill>
                  <a:schemeClr val="tx1"/>
                </a:solidFill>
              </a:rPr>
              <a:t>'] = \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data['</a:t>
            </a:r>
            <a:r>
              <a:rPr lang="en-US" sz="1800" dirty="0" err="1">
                <a:solidFill>
                  <a:schemeClr val="tx1"/>
                </a:solidFill>
              </a:rPr>
              <a:t>msg_clean_tokenized</a:t>
            </a:r>
            <a:r>
              <a:rPr lang="en-US" sz="1800" dirty="0">
                <a:solidFill>
                  <a:schemeClr val="tx1"/>
                </a:solidFill>
              </a:rPr>
              <a:t>'].apply(</a:t>
            </a:r>
            <a:r>
              <a:rPr lang="en-US" sz="1800" b="1" dirty="0">
                <a:solidFill>
                  <a:srgbClr val="C00000"/>
                </a:solidFill>
              </a:rPr>
              <a:t>lambda x: </a:t>
            </a:r>
            <a:r>
              <a:rPr lang="en-US" sz="1800" b="1" dirty="0" err="1">
                <a:solidFill>
                  <a:srgbClr val="C00000"/>
                </a:solidFill>
              </a:rPr>
              <a:t>remove_stopwords</a:t>
            </a:r>
            <a:r>
              <a:rPr lang="en-US" sz="1800" b="1" dirty="0">
                <a:solidFill>
                  <a:srgbClr val="C00000"/>
                </a:solidFill>
              </a:rPr>
              <a:t>(x)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https://www.youtube.com/watch?v=ob6IlbV13IM&amp;list=PL1w8k37X_6L-fBgXCiCsn6ugDsr1Nmfqk&amp;index=9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4443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1574</TotalTime>
  <Words>329</Words>
  <Application>Microsoft Office PowerPoint</Application>
  <PresentationFormat>On-screen Show (4:3)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佈景主題</vt:lpstr>
      <vt:lpstr>9 Remove Stop Word</vt:lpstr>
      <vt:lpstr>9 Remove Stop Word</vt:lpstr>
      <vt:lpstr>9 Remove Stop Word</vt:lpstr>
      <vt:lpstr>9 Remove Stop Word</vt:lpstr>
      <vt:lpstr>9.1 Quiz</vt:lpstr>
      <vt:lpstr>9.1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629</cp:revision>
  <dcterms:created xsi:type="dcterms:W3CDTF">2018-09-28T16:40:41Z</dcterms:created>
  <dcterms:modified xsi:type="dcterms:W3CDTF">2020-06-18T20:21:28Z</dcterms:modified>
</cp:coreProperties>
</file>