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67" r:id="rId11"/>
    <p:sldId id="274" r:id="rId12"/>
    <p:sldId id="275" r:id="rId13"/>
    <p:sldId id="276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23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8q-7FeQi8us&amp;list=PL1w8k37X_6L-fBgXCiCsn6ugDsr1Nmfqk&amp;index=1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Lemmatizer with WordNet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665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are differences between NLTK lemmatization and stem?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</a:t>
            </a:r>
            <a:r>
              <a:rPr lang="en-US" sz="1800" dirty="0" err="1">
                <a:solidFill>
                  <a:schemeClr val="tx1"/>
                </a:solidFill>
              </a:rPr>
              <a:t>wn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nltk.WordNetLemmatizer</a:t>
            </a:r>
            <a:r>
              <a:rPr lang="en-US" sz="1800" dirty="0">
                <a:solidFill>
                  <a:schemeClr val="tx1"/>
                </a:solidFill>
              </a:rPr>
              <a:t> 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</a:t>
            </a:r>
            <a:r>
              <a:rPr lang="en-US" sz="1800" dirty="0" err="1">
                <a:solidFill>
                  <a:schemeClr val="tx1"/>
                </a:solidFill>
              </a:rPr>
              <a:t>ps</a:t>
            </a:r>
            <a:r>
              <a:rPr lang="en-US" sz="1800" dirty="0">
                <a:solidFill>
                  <a:schemeClr val="tx1"/>
                </a:solidFill>
              </a:rPr>
              <a:t> = </a:t>
            </a:r>
            <a:r>
              <a:rPr lang="en-US" sz="1800" dirty="0" err="1">
                <a:solidFill>
                  <a:schemeClr val="tx1"/>
                </a:solidFill>
              </a:rPr>
              <a:t>nltk.PorterStemmer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681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are the outputs?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print("\</a:t>
            </a:r>
            <a:r>
              <a:rPr lang="en-US" sz="1800" dirty="0" err="1">
                <a:solidFill>
                  <a:schemeClr val="tx1"/>
                </a:solidFill>
              </a:rPr>
              <a:t>nps.stem</a:t>
            </a:r>
            <a:r>
              <a:rPr lang="en-US" sz="1800" dirty="0">
                <a:solidFill>
                  <a:schemeClr val="tx1"/>
                </a:solidFill>
              </a:rPr>
              <a:t>('goose'):", 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('goose’))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print("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('geese'):", 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('geese’))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c) print("\</a:t>
            </a:r>
            <a:r>
              <a:rPr lang="en-US" sz="1800" dirty="0" err="1">
                <a:solidFill>
                  <a:schemeClr val="tx1"/>
                </a:solidFill>
              </a:rPr>
              <a:t>nwn.lemmatize</a:t>
            </a:r>
            <a:r>
              <a:rPr lang="en-US" sz="1800" dirty="0">
                <a:solidFill>
                  <a:schemeClr val="tx1"/>
                </a:solidFill>
              </a:rPr>
              <a:t>('goose'):", 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('goose’))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d) print("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('geese'):", 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('geese’))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('goose'): </a:t>
            </a:r>
            <a:r>
              <a:rPr lang="en-US" sz="1800" dirty="0" err="1">
                <a:solidFill>
                  <a:schemeClr val="tx1"/>
                </a:solidFill>
              </a:rPr>
              <a:t>goos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('geese'): gees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c)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('goose'): goose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d) 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('geese'): goose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0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609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are the outputs?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print("\</a:t>
            </a:r>
            <a:r>
              <a:rPr lang="en-US" sz="1800" dirty="0" err="1">
                <a:solidFill>
                  <a:schemeClr val="tx1"/>
                </a:solidFill>
              </a:rPr>
              <a:t>nps.stem</a:t>
            </a:r>
            <a:r>
              <a:rPr lang="en-US" sz="1800" dirty="0">
                <a:solidFill>
                  <a:schemeClr val="tx1"/>
                </a:solidFill>
              </a:rPr>
              <a:t>('cactus'):", 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('cactus’))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print("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('cacti'):", 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('cacti’))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c) print("\</a:t>
            </a:r>
            <a:r>
              <a:rPr lang="en-US" sz="1800" dirty="0" err="1">
                <a:solidFill>
                  <a:schemeClr val="tx1"/>
                </a:solidFill>
              </a:rPr>
              <a:t>nwn.lemmatize</a:t>
            </a:r>
            <a:r>
              <a:rPr lang="en-US" sz="1800" dirty="0">
                <a:solidFill>
                  <a:schemeClr val="tx1"/>
                </a:solidFill>
              </a:rPr>
              <a:t>('cactus'):", 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('cactus’))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d) print("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('cacti):", 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('cacti’))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('cactus'): </a:t>
            </a:r>
            <a:r>
              <a:rPr lang="en-US" sz="1800" dirty="0" err="1">
                <a:solidFill>
                  <a:schemeClr val="tx1"/>
                </a:solidFill>
              </a:rPr>
              <a:t>cactu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</a:t>
            </a:r>
            <a:r>
              <a:rPr lang="en-US" sz="1800" dirty="0" err="1">
                <a:solidFill>
                  <a:schemeClr val="tx1"/>
                </a:solidFill>
              </a:rPr>
              <a:t>ps.stem</a:t>
            </a:r>
            <a:r>
              <a:rPr lang="en-US" sz="1800" dirty="0">
                <a:solidFill>
                  <a:schemeClr val="tx1"/>
                </a:solidFill>
              </a:rPr>
              <a:t>('cacti'): cacti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c) 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('cactus'): cactus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d) 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('cacti): cactus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5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4576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lemmatize the word tokens?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text = [</a:t>
            </a:r>
            <a:r>
              <a:rPr lang="en-US" sz="1800" dirty="0" err="1">
                <a:solidFill>
                  <a:schemeClr val="tx1"/>
                </a:solidFill>
              </a:rPr>
              <a:t>wn.lemmatize</a:t>
            </a:r>
            <a:r>
              <a:rPr lang="en-US" sz="1800" dirty="0">
                <a:solidFill>
                  <a:schemeClr val="tx1"/>
                </a:solidFill>
              </a:rPr>
              <a:t>(word) for word in </a:t>
            </a:r>
            <a:r>
              <a:rPr lang="en-US" sz="1800" dirty="0" err="1">
                <a:solidFill>
                  <a:schemeClr val="tx1"/>
                </a:solidFill>
              </a:rPr>
              <a:t>token_txt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How to use lambda function to lemmatize?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</a:t>
            </a:r>
            <a:r>
              <a:rPr lang="en-US" sz="1800" dirty="0" err="1">
                <a:solidFill>
                  <a:schemeClr val="tx1"/>
                </a:solidFill>
              </a:rPr>
              <a:t>msg_lemmatized</a:t>
            </a:r>
            <a:r>
              <a:rPr lang="en-US" sz="1800" dirty="0">
                <a:solidFill>
                  <a:schemeClr val="tx1"/>
                </a:solidFill>
              </a:rPr>
              <a:t>'] = \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</a:t>
            </a:r>
            <a:r>
              <a:rPr lang="en-US" sz="1800" dirty="0" err="1">
                <a:solidFill>
                  <a:schemeClr val="tx1"/>
                </a:solidFill>
              </a:rPr>
              <a:t>msg_nostop</a:t>
            </a:r>
            <a:r>
              <a:rPr lang="en-US" sz="1800" dirty="0">
                <a:solidFill>
                  <a:schemeClr val="tx1"/>
                </a:solidFill>
              </a:rPr>
              <a:t>'].apply(lambda x : lemmatization(x))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949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Lemmatizer with WordNet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Lemmatizer to analyze the words, in particularly, we use package WordNet.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FD290-362F-4C05-AEA2-CC5F13BD4706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7C77-6BF0-44D3-B070-F5807A63409A}"/>
              </a:ext>
            </a:extLst>
          </p:cNvPr>
          <p:cNvSpPr/>
          <p:nvPr/>
        </p:nvSpPr>
        <p:spPr>
          <a:xfrm>
            <a:off x="3635896" y="3287087"/>
            <a:ext cx="4176464" cy="1158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BC2BC-0818-4573-A537-148D1691EC57}"/>
              </a:ext>
            </a:extLst>
          </p:cNvPr>
          <p:cNvSpPr txBox="1"/>
          <p:nvPr/>
        </p:nvSpPr>
        <p:spPr>
          <a:xfrm>
            <a:off x="4739074" y="3008037"/>
            <a:ext cx="181412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432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WordNetLemmatizer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import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 Very similar to </a:t>
            </a:r>
            <a:r>
              <a:rPr lang="en-US" sz="1800" b="1" dirty="0" err="1">
                <a:solidFill>
                  <a:schemeClr val="tx1"/>
                </a:solidFill>
              </a:rPr>
              <a:t>nltk.PorterStem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wn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nltk.WordNetLemmatizer</a:t>
            </a:r>
            <a:r>
              <a:rPr lang="en-US" sz="1800" b="1" dirty="0">
                <a:solidFill>
                  <a:schemeClr val="tx1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 Pass in &lt;word&gt;: (‘coder’, ‘code’, ‘coding’)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wn.lemmatize</a:t>
            </a:r>
            <a:r>
              <a:rPr lang="en-US" sz="1800" b="1" dirty="0">
                <a:solidFill>
                  <a:schemeClr val="tx1"/>
                </a:solidFill>
              </a:rPr>
              <a:t> (&lt;word&gt;)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print (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wn</a:t>
            </a:r>
            <a:r>
              <a:rPr lang="en-US" sz="1800" b="1" dirty="0">
                <a:solidFill>
                  <a:schemeClr val="tx1"/>
                </a:solidFill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9F17A-B137-4FD2-AB65-B53ECA26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2" y="3913010"/>
            <a:ext cx="3114675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AF86D-67A3-4230-ACDE-A9F149625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5560981"/>
            <a:ext cx="8579296" cy="6004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603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270576" cy="6949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WordNetLemmatizer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lemmatize()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E3B93-D95B-4161-914F-8916BD59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42631"/>
            <a:ext cx="4479366" cy="42137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A4DA7-7D97-4D91-9450-CDAB678E9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762" y="2163635"/>
            <a:ext cx="242887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44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27057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raw text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5E0CE-860A-4146-AE96-B925BD56D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16326"/>
            <a:ext cx="4978896" cy="30619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BB57E-A3AB-4563-8153-290083718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76"/>
            <a:ext cx="7966821" cy="12488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50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27057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Cleaning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20770-9EF0-44F6-844F-23138FD2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22941"/>
            <a:ext cx="4598168" cy="20789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0417DA-1FAC-46A8-BA4B-9C3E1CAA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07" y="3951292"/>
            <a:ext cx="7382705" cy="23556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1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27057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Lemmatizer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1CA11-9A97-4817-837B-045E6F37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23294"/>
            <a:ext cx="6462488" cy="39572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254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Lemmatizer with WordNet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27057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Lemmatizer: You can see some of the words are shorten or removed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https://www.youtube.com/watch?v=8q-7FeQi8us&amp;list=PL1w8k37X_6L-fBgXCiCsn6ugDsr1Nmfqk&amp;index=13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3C969-AA39-4635-9161-911A956C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49009"/>
            <a:ext cx="7130171" cy="34551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D8BF23-B799-4A25-AE80-4E4B23B393AA}"/>
              </a:ext>
            </a:extLst>
          </p:cNvPr>
          <p:cNvSpPr/>
          <p:nvPr/>
        </p:nvSpPr>
        <p:spPr>
          <a:xfrm>
            <a:off x="5724128" y="4941168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36D97-ED9C-425A-9553-AA1A9343302B}"/>
              </a:ext>
            </a:extLst>
          </p:cNvPr>
          <p:cNvSpPr/>
          <p:nvPr/>
        </p:nvSpPr>
        <p:spPr>
          <a:xfrm>
            <a:off x="5523128" y="3720835"/>
            <a:ext cx="345015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752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13 Lemmatizer with WordNet</vt:lpstr>
      <vt:lpstr>13 Lemmatizer with WordNet</vt:lpstr>
      <vt:lpstr>13 Lemmatizer with WordNet</vt:lpstr>
      <vt:lpstr>13 Lemmatizer with WordNet</vt:lpstr>
      <vt:lpstr>13 Lemmatizer with WordNet</vt:lpstr>
      <vt:lpstr>13 Lemmatizer with WordNet</vt:lpstr>
      <vt:lpstr>13 Lemmatizer with WordNet</vt:lpstr>
      <vt:lpstr>13 Lemmatizer with WordNet</vt:lpstr>
      <vt:lpstr>13.1 Quiz</vt:lpstr>
      <vt:lpstr>13.1 Quiz</vt:lpstr>
      <vt:lpstr>13.1 Quiz</vt:lpstr>
      <vt:lpstr>13.1 Quiz</vt:lpstr>
      <vt:lpstr>13.1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760</cp:revision>
  <dcterms:created xsi:type="dcterms:W3CDTF">2018-09-28T16:40:41Z</dcterms:created>
  <dcterms:modified xsi:type="dcterms:W3CDTF">2020-06-19T05:16:25Z</dcterms:modified>
</cp:coreProperties>
</file>