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85" r:id="rId3"/>
    <p:sldId id="286" r:id="rId4"/>
    <p:sldId id="287" r:id="rId5"/>
    <p:sldId id="289" r:id="rId6"/>
    <p:sldId id="288" r:id="rId7"/>
    <p:sldId id="284" r:id="rId8"/>
    <p:sldId id="267" r:id="rId9"/>
    <p:sldId id="290" r:id="rId10"/>
    <p:sldId id="259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104" d="100"/>
          <a:sy n="104" d="100"/>
        </p:scale>
        <p:origin x="234" y="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natural-language-processingnlp-with-python-and-nltk/learn/lecture/16692484#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natural-language-processingnlp-with-python-and-nltk/learn/lecture/16692484#overview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natural-language-processingnlp-with-python-and-nltk/learn/lecture/16692484#overview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natural-language-processingnlp-with-python-and-nltk/learn/lecture/16692484#overview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natural-language-processingnlp-with-python-and-nltk/learn/lecture/16692484#overview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natural-language-processingnlp-with-python-and-nltk/learn/lecture/16692484#overview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natural-language-processingnlp-with-python-and-nltk/learn/lecture/16692484#overview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24 Random Forest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24 Random Forest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6"/>
            <a:ext cx="8352928" cy="8106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Random Forest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discuss popular Machine Learning algorithm Random Forest.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https://www.udemy.com/course/natural-language-processingnlp-with-python-and-nltk/learn/lecture/16692484#overview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C009569-7C63-4DBB-B788-2DA25BA6105E}"/>
              </a:ext>
            </a:extLst>
          </p:cNvPr>
          <p:cNvSpPr/>
          <p:nvPr/>
        </p:nvSpPr>
        <p:spPr>
          <a:xfrm>
            <a:off x="1547664" y="3429000"/>
            <a:ext cx="1512168" cy="9361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 Data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4FB9322-A326-437E-822F-0F271954C594}"/>
              </a:ext>
            </a:extLst>
          </p:cNvPr>
          <p:cNvSpPr/>
          <p:nvPr/>
        </p:nvSpPr>
        <p:spPr>
          <a:xfrm>
            <a:off x="3754252" y="3429000"/>
            <a:ext cx="1512168" cy="9361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Tokenization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41106200-CB65-4B22-BEF5-7DD6F58F7DE0}"/>
              </a:ext>
            </a:extLst>
          </p:cNvPr>
          <p:cNvSpPr/>
          <p:nvPr/>
        </p:nvSpPr>
        <p:spPr>
          <a:xfrm>
            <a:off x="3275856" y="3606449"/>
            <a:ext cx="36004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7E117DA-5991-478D-828A-BFCBF66548B0}"/>
              </a:ext>
            </a:extLst>
          </p:cNvPr>
          <p:cNvSpPr/>
          <p:nvPr/>
        </p:nvSpPr>
        <p:spPr>
          <a:xfrm>
            <a:off x="5975369" y="3377358"/>
            <a:ext cx="1512168" cy="9361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Cleaning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8E34FBF2-677C-49C9-B0F0-66C6CCF694EC}"/>
              </a:ext>
            </a:extLst>
          </p:cNvPr>
          <p:cNvSpPr/>
          <p:nvPr/>
        </p:nvSpPr>
        <p:spPr>
          <a:xfrm>
            <a:off x="5553349" y="3593695"/>
            <a:ext cx="36004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E55DEE17-1420-4930-BEC6-1972EB079F2F}"/>
              </a:ext>
            </a:extLst>
          </p:cNvPr>
          <p:cNvSpPr/>
          <p:nvPr/>
        </p:nvSpPr>
        <p:spPr>
          <a:xfrm>
            <a:off x="6556883" y="4404564"/>
            <a:ext cx="576851" cy="4085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FC35B37-F0F9-4E61-8F41-7592CBA34048}"/>
              </a:ext>
            </a:extLst>
          </p:cNvPr>
          <p:cNvSpPr/>
          <p:nvPr/>
        </p:nvSpPr>
        <p:spPr>
          <a:xfrm>
            <a:off x="6089225" y="5033092"/>
            <a:ext cx="1512168" cy="9361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Vectorization</a:t>
            </a:r>
          </a:p>
        </p:txBody>
      </p:sp>
      <p:sp>
        <p:nvSpPr>
          <p:cNvPr id="29" name="Arrow: Left 28">
            <a:extLst>
              <a:ext uri="{FF2B5EF4-FFF2-40B4-BE49-F238E27FC236}">
                <a16:creationId xmlns:a16="http://schemas.microsoft.com/office/drawing/2014/main" id="{6551899A-19B7-40AE-95ED-02AD070A147E}"/>
              </a:ext>
            </a:extLst>
          </p:cNvPr>
          <p:cNvSpPr/>
          <p:nvPr/>
        </p:nvSpPr>
        <p:spPr>
          <a:xfrm>
            <a:off x="5508104" y="5225298"/>
            <a:ext cx="360040" cy="4735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288E73F-BC15-4143-89F1-E66297A32D04}"/>
              </a:ext>
            </a:extLst>
          </p:cNvPr>
          <p:cNvSpPr/>
          <p:nvPr/>
        </p:nvSpPr>
        <p:spPr>
          <a:xfrm>
            <a:off x="3815915" y="5039840"/>
            <a:ext cx="1512168" cy="9361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Algorithm</a:t>
            </a:r>
          </a:p>
        </p:txBody>
      </p:sp>
      <p:sp>
        <p:nvSpPr>
          <p:cNvPr id="31" name="Arrow: Left 30">
            <a:extLst>
              <a:ext uri="{FF2B5EF4-FFF2-40B4-BE49-F238E27FC236}">
                <a16:creationId xmlns:a16="http://schemas.microsoft.com/office/drawing/2014/main" id="{3515D521-9BBF-41DE-B9CC-FFE332253E68}"/>
              </a:ext>
            </a:extLst>
          </p:cNvPr>
          <p:cNvSpPr/>
          <p:nvPr/>
        </p:nvSpPr>
        <p:spPr>
          <a:xfrm>
            <a:off x="3297382" y="5225298"/>
            <a:ext cx="360040" cy="4735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F5485F4-31C7-48C0-AFF8-20932D45CF33}"/>
              </a:ext>
            </a:extLst>
          </p:cNvPr>
          <p:cNvSpPr/>
          <p:nvPr/>
        </p:nvSpPr>
        <p:spPr>
          <a:xfrm>
            <a:off x="1547899" y="4994014"/>
            <a:ext cx="1512168" cy="936104"/>
          </a:xfrm>
          <a:prstGeom prst="roundRect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Spam Filter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BCE178-84BA-41B4-814D-A4897A4523D4}"/>
              </a:ext>
            </a:extLst>
          </p:cNvPr>
          <p:cNvSpPr/>
          <p:nvPr/>
        </p:nvSpPr>
        <p:spPr>
          <a:xfrm>
            <a:off x="1331640" y="3229064"/>
            <a:ext cx="6408712" cy="29362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EAFFDE5-055B-47A8-B4BC-066B5F648480}"/>
              </a:ext>
            </a:extLst>
          </p:cNvPr>
          <p:cNvSpPr txBox="1"/>
          <p:nvPr/>
        </p:nvSpPr>
        <p:spPr>
          <a:xfrm>
            <a:off x="2869975" y="5912714"/>
            <a:ext cx="1235404" cy="64633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Transform Data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AC2DC4-0E61-4942-8203-1BCAD1A70DEB}"/>
              </a:ext>
            </a:extLst>
          </p:cNvPr>
          <p:cNvSpPr txBox="1"/>
          <p:nvPr/>
        </p:nvSpPr>
        <p:spPr>
          <a:xfrm>
            <a:off x="233249" y="5241067"/>
            <a:ext cx="1235404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794379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24 Random Forest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6"/>
            <a:ext cx="8352928" cy="13520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Random Forest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Random Forest is a type of Machine Learning algorithm that falls under a broader category ‘</a:t>
            </a:r>
            <a:r>
              <a:rPr lang="en-US" sz="1800" b="1" dirty="0">
                <a:solidFill>
                  <a:srgbClr val="C00000"/>
                </a:solidFill>
              </a:rPr>
              <a:t>Ensemble Learning</a:t>
            </a:r>
            <a:r>
              <a:rPr lang="en-US" sz="1800" b="1" dirty="0">
                <a:solidFill>
                  <a:schemeClr val="tx1"/>
                </a:solidFill>
              </a:rPr>
              <a:t>’. </a:t>
            </a:r>
            <a:r>
              <a:rPr lang="en-US" sz="1800" dirty="0">
                <a:solidFill>
                  <a:schemeClr val="tx1"/>
                </a:solidFill>
              </a:rPr>
              <a:t>(Ensemble means ‘a group of’ or ‘a set of’)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Let see what is Ensemble method.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https://www.udemy.com/course/natural-language-processingnlp-with-python-and-nltk/learn/lecture/16692484#overview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6120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24 Random Forest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6"/>
            <a:ext cx="8352928" cy="25041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Ensemble Learning Method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Ensemble Learning Method is a technique that create multiple weak models then combine them to produce better results than any model individually. </a:t>
            </a:r>
            <a:r>
              <a:rPr lang="en-US" sz="1800" dirty="0">
                <a:solidFill>
                  <a:schemeClr val="tx1"/>
                </a:solidFill>
              </a:rPr>
              <a:t>Each weak model has output, random method combines the weak model and produce the stronger model and produce the better results.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Random method combines weak models to create a strong model.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Random method takes into account aggregated opinion of many as compared to isolated opinion.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https://www.udemy.com/course/natural-language-processingnlp-with-python-and-nltk/learn/lecture/16692484#overview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4735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24 Random Forest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6"/>
            <a:ext cx="8352928" cy="26482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Random Forest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Random Forest use ensemble learning method </a:t>
            </a:r>
            <a:r>
              <a:rPr lang="en-US" sz="1800" b="1" dirty="0">
                <a:solidFill>
                  <a:schemeClr val="tx1"/>
                </a:solidFill>
              </a:rPr>
              <a:t>that creates collection of </a:t>
            </a:r>
            <a:r>
              <a:rPr lang="en-US" sz="1800" b="1" i="1" dirty="0">
                <a:solidFill>
                  <a:srgbClr val="C00000"/>
                </a:solidFill>
              </a:rPr>
              <a:t>Decision Trees</a:t>
            </a:r>
            <a:r>
              <a:rPr lang="en-US" sz="1800" b="1" dirty="0">
                <a:solidFill>
                  <a:schemeClr val="tx1"/>
                </a:solidFill>
              </a:rPr>
              <a:t>, and then aggregates the predictions of each tree to make final prediction.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For example,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Build 100 decision tree models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70 predict ‘Spam’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30 predict ‘ham’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=&gt; Final prediction =‘Spam’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https://www.udemy.com/course/natural-language-processingnlp-with-python-and-nltk/learn/lecture/16692484#overview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3100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24 Random Forest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6"/>
            <a:ext cx="8352928" cy="22881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Advantages of Random Forest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Can be used for Classification or Regression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Robust to outliers, missing values, and etc. </a:t>
            </a:r>
            <a:r>
              <a:rPr lang="en-US" sz="1800" dirty="0">
                <a:solidFill>
                  <a:schemeClr val="tx1"/>
                </a:solidFill>
              </a:rPr>
              <a:t>(Outliers means “a data point much bigger or much smaller than nearby set of results”) Random Forest can be used to get rid of outlier.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Robust to Overfitting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Random Forest also output Feature Importance (which Features are really useful).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https://www.udemy.com/course/natural-language-processingnlp-with-python-and-nltk/learn/lecture/16692484#overview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4861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24.1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172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24.1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5697" y="1259368"/>
            <a:ext cx="8106743" cy="296172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 What is random forest?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Random Forest is a type of Machine Learning algorithm that falls under a broader category ‘Ensemble Learning’.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 What is Ensemble Learning Method?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Ensemble Learning Method is a technique that create multiple weak models then combine them to produce better results than any model individually.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3. What is ensemble means?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“a set of” or “a group of”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https://www.udemy.com/course/natural-language-processingnlp-with-python-and-nltk/learn/lecture/16692484#overview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4443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24.1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5697" y="1259368"/>
            <a:ext cx="8106743" cy="38258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4. What is Random Forest?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Random Forest use ensemble learning method that creates collection of </a:t>
            </a:r>
            <a:r>
              <a:rPr lang="en-US" sz="1800" i="1" dirty="0">
                <a:solidFill>
                  <a:schemeClr val="tx1"/>
                </a:solidFill>
              </a:rPr>
              <a:t>Decision Trees</a:t>
            </a:r>
            <a:r>
              <a:rPr lang="en-US" sz="1800" dirty="0">
                <a:solidFill>
                  <a:schemeClr val="tx1"/>
                </a:solidFill>
              </a:rPr>
              <a:t>, and then aggregates the predictions of each tree to make final prediction.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5. What is the advantages of random forest?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1) Can be used for Classification or Regression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2) Robust to outliers, missing values, and etc.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3) Robust to Overfitting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4) Random Forest also output Feature Importance (which Features are really useful).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https://www.udemy.com/course/natural-language-processingnlp-with-python-and-nltk/learn/lecture/16692484#overview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8622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3528</TotalTime>
  <Words>614</Words>
  <Application>Microsoft Office PowerPoint</Application>
  <PresentationFormat>On-screen Show (4:3)</PresentationFormat>
  <Paragraphs>84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Office 佈景主題</vt:lpstr>
      <vt:lpstr>24 Random Forest</vt:lpstr>
      <vt:lpstr>24 Random Forest</vt:lpstr>
      <vt:lpstr>24 Random Forest</vt:lpstr>
      <vt:lpstr>24 Random Forest</vt:lpstr>
      <vt:lpstr>24 Random Forest</vt:lpstr>
      <vt:lpstr>24 Random Forest</vt:lpstr>
      <vt:lpstr>24.1 Quiz</vt:lpstr>
      <vt:lpstr>24.1 Quiz</vt:lpstr>
      <vt:lpstr>24.1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1280</cp:revision>
  <dcterms:created xsi:type="dcterms:W3CDTF">2018-09-28T16:40:41Z</dcterms:created>
  <dcterms:modified xsi:type="dcterms:W3CDTF">2020-06-21T19:02:19Z</dcterms:modified>
</cp:coreProperties>
</file>