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4" r:id="rId7"/>
    <p:sldId id="266" r:id="rId8"/>
    <p:sldId id="267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56" y="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cJgK7k56VA&amp;list=PL1w8k37X_6L-fBgXCiCsn6ugDsr1Nmfqk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cJgK7k56VA&amp;list=PL1w8k37X_6L-fBgXCiCsn6ugDsr1Nmfqk&amp;index=2" TargetMode="External"/><Relationship Id="rId2" Type="http://schemas.openxmlformats.org/officeDocument/2006/relationships/hyperlink" Target="http://www.nltk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_cJgK7k56VA&amp;list=PL1w8k37X_6L-fBgXCiCsn6ugDsr1Nmfqk&amp;index=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_cJgK7k56VA&amp;list=PL1w8k37X_6L-fBgXCiCsn6ugDsr1Nmfqk&amp;index=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_cJgK7k56VA&amp;list=PL1w8k37X_6L-fBgXCiCsn6ugDsr1Nmfqk&amp;index=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cJgK7k56VA&amp;list=PL1w8k37X_6L-fBgXCiCsn6ugDsr1Nmfqk&amp;index=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NLTK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NLTK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46085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NLTK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NLTK (NLP Toolkit): Suite (a set of programs) of open-source tools created to make NLP processes in Python easier to build.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NLTK can be in parts of  speech tagging, sentence translation, text generation, and many more applications.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many built-in of functions and libraries that are included inside the NLTK libraries.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NLTK have the stem function can identify stems for words, such as, coder, coding, </a:t>
            </a:r>
            <a:r>
              <a:rPr lang="en-US" sz="1800" dirty="0" err="1">
                <a:solidFill>
                  <a:schemeClr val="tx1"/>
                </a:solidFill>
              </a:rPr>
              <a:t>corders</a:t>
            </a:r>
            <a:r>
              <a:rPr lang="en-US" sz="1800" dirty="0">
                <a:solidFill>
                  <a:schemeClr val="tx1"/>
                </a:solidFill>
              </a:rPr>
              <a:t>, and etc. Those words have the same stem ‘code’. You can write complicated code for stem. NLTK will help you.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want to tokenize a list of words, you do not need to write the functions by yourself.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stop words and my more applications which are built in NLTK and many more are added continuously due to NLTK is open source.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NLTK is a very useful library and can speed up your development.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https://www.youtube.com/watch?v=_cJgK7k56VA&amp;list=PL1w8k37X_6L-fBgXCiCsn6ugDsr1Nmfqk&amp;index=2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NLTK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7"/>
            <a:ext cx="8352928" cy="22990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acnacoda3 and </a:t>
            </a:r>
            <a:r>
              <a:rPr lang="en-US" sz="1800" b="1" dirty="0" err="1">
                <a:solidFill>
                  <a:schemeClr val="tx1"/>
                </a:solidFill>
              </a:rPr>
              <a:t>nltk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https://www.nltk.org/install.html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activate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dirty="0">
                <a:solidFill>
                  <a:schemeClr val="tx1"/>
                </a:solidFill>
              </a:rPr>
              <a:t>) &gt; pip install </a:t>
            </a:r>
            <a:r>
              <a:rPr lang="en-US" sz="1800" dirty="0" err="1">
                <a:solidFill>
                  <a:schemeClr val="tx1"/>
                </a:solidFill>
              </a:rPr>
              <a:t>nltk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http://www.nltk.org/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import </a:t>
            </a:r>
            <a:r>
              <a:rPr lang="en-US" sz="1800" dirty="0" err="1">
                <a:solidFill>
                  <a:schemeClr val="tx1"/>
                </a:solidFill>
              </a:rPr>
              <a:t>nltk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https://www.youtube.com/watch?v=_cJgK7k56VA&amp;list=PL1w8k37X_6L-fBgXCiCsn6ugDsr1Nmfqk&amp;index=2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4AD8B5-B59F-495D-A4B0-06E2F3A12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3015"/>
            <a:ext cx="8352929" cy="25206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8826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NLTK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7"/>
            <a:ext cx="8106743" cy="14037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acnacoda3 and </a:t>
            </a:r>
            <a:r>
              <a:rPr lang="en-US" sz="1800" b="1" dirty="0" err="1">
                <a:solidFill>
                  <a:schemeClr val="tx1"/>
                </a:solidFill>
              </a:rPr>
              <a:t>nltk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01_nltk.py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showing info https://raw.githubusercontent.com/nltk/nltk_data/gh-pages/index.xml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https://www.youtube.com/watch?v=_cJgK7k56VA&amp;list=PL1w8k37X_6L-fBgXCiCsn6ugDsr1Nmfqk&amp;index=2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38D0FB-0ECD-4FC8-AC64-367953199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72" y="2850316"/>
            <a:ext cx="2209800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A836E6-73AD-457D-B9D1-A386F524A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572" y="4361533"/>
            <a:ext cx="6153150" cy="809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062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NLTK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1017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acnacoda3 and </a:t>
            </a:r>
            <a:r>
              <a:rPr lang="en-US" sz="1800" b="1" dirty="0" err="1">
                <a:solidFill>
                  <a:schemeClr val="tx1"/>
                </a:solidFill>
              </a:rPr>
              <a:t>nltk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gives you a list of packages.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https://raw.githubusercontent.com/nltk/nltk_data/gh-pages/index.xml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https://www.youtube.com/watch?v=_cJgK7k56VA&amp;list=PL1w8k37X_6L-fBgXCiCsn6ugDsr1Nmfqk&amp;index=2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1F9071-5B7E-4265-AD2A-A325E330C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404001"/>
            <a:ext cx="4985795" cy="41490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607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NLTK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729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Sentence Tokenize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separate the sentence into a list </a:t>
            </a:r>
            <a:r>
              <a:rPr lang="en-US" sz="1800">
                <a:solidFill>
                  <a:schemeClr val="tx1"/>
                </a:solidFill>
              </a:rPr>
              <a:t>of words.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https://www.youtube.com/watch?v=_cJgK7k56VA&amp;list=PL1w8k37X_6L-fBgXCiCsn6ugDsr1Nmfqk&amp;index=2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6AE45A-886D-4A8A-9922-F7F5CDBF9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891" y="4089473"/>
            <a:ext cx="5715000" cy="6381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7DB033-3A4B-49F0-B510-DD16222B1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110500"/>
            <a:ext cx="3895725" cy="1714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2333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5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43298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command to install the </a:t>
            </a:r>
            <a:r>
              <a:rPr lang="en-US" sz="1800" dirty="0" err="1">
                <a:solidFill>
                  <a:schemeClr val="tx1"/>
                </a:solidFill>
              </a:rPr>
              <a:t>nltk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&gt; pip install </a:t>
            </a:r>
            <a:r>
              <a:rPr lang="en-US" sz="1800" dirty="0" err="1">
                <a:solidFill>
                  <a:schemeClr val="tx1"/>
                </a:solidFill>
              </a:rPr>
              <a:t>nltk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python command to import </a:t>
            </a:r>
            <a:r>
              <a:rPr lang="en-US" sz="1800" dirty="0" err="1">
                <a:solidFill>
                  <a:schemeClr val="tx1"/>
                </a:solidFill>
              </a:rPr>
              <a:t>nltk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import </a:t>
            </a:r>
            <a:r>
              <a:rPr lang="en-US" sz="1800" dirty="0" err="1">
                <a:solidFill>
                  <a:schemeClr val="tx1"/>
                </a:solidFill>
              </a:rPr>
              <a:t>nltk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What </a:t>
            </a:r>
            <a:r>
              <a:rPr lang="en-US" sz="1800" dirty="0" err="1">
                <a:solidFill>
                  <a:schemeClr val="tx1"/>
                </a:solidFill>
              </a:rPr>
              <a:t>funciton</a:t>
            </a:r>
            <a:r>
              <a:rPr lang="en-US" sz="1800" dirty="0">
                <a:solidFill>
                  <a:schemeClr val="tx1"/>
                </a:solidFill>
              </a:rPr>
              <a:t> to display a list of download package?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  <a:r>
              <a:rPr lang="en-US" sz="1800" dirty="0" err="1">
                <a:solidFill>
                  <a:schemeClr val="tx1"/>
                </a:solidFill>
              </a:rPr>
              <a:t>nltk.download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What command is used to see all the methods of </a:t>
            </a:r>
            <a:r>
              <a:rPr lang="en-US" sz="1800" dirty="0" err="1">
                <a:solidFill>
                  <a:schemeClr val="tx1"/>
                </a:solidFill>
              </a:rPr>
              <a:t>nltk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  <a:r>
              <a:rPr lang="en-US" sz="1800" dirty="0" err="1">
                <a:solidFill>
                  <a:schemeClr val="tx1"/>
                </a:solidFill>
              </a:rPr>
              <a:t>dir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nltk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What command to see the location of </a:t>
            </a:r>
            <a:r>
              <a:rPr lang="en-US" sz="1800" dirty="0" err="1">
                <a:solidFill>
                  <a:schemeClr val="tx1"/>
                </a:solidFill>
              </a:rPr>
              <a:t>nltk</a:t>
            </a:r>
            <a:r>
              <a:rPr lang="en-US" sz="1800" dirty="0">
                <a:solidFill>
                  <a:schemeClr val="tx1"/>
                </a:solidFill>
              </a:rPr>
              <a:t> download information?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  <a:r>
              <a:rPr lang="en-US" sz="1800" dirty="0" err="1">
                <a:solidFill>
                  <a:schemeClr val="tx1"/>
                </a:solidFill>
              </a:rPr>
              <a:t>dir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nltk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6. Given a </a:t>
            </a:r>
            <a:r>
              <a:rPr lang="en-US" sz="1800" dirty="0" err="1">
                <a:solidFill>
                  <a:schemeClr val="tx1"/>
                </a:solidFill>
              </a:rPr>
              <a:t>sentence_text</a:t>
            </a:r>
            <a:r>
              <a:rPr lang="en-US" sz="1800" dirty="0">
                <a:solidFill>
                  <a:schemeClr val="tx1"/>
                </a:solidFill>
              </a:rPr>
              <a:t>, What </a:t>
            </a:r>
            <a:r>
              <a:rPr lang="en-US" sz="1800" dirty="0" err="1">
                <a:solidFill>
                  <a:schemeClr val="tx1"/>
                </a:solidFill>
              </a:rPr>
              <a:t>nltk</a:t>
            </a:r>
            <a:r>
              <a:rPr lang="en-US" sz="1800" dirty="0">
                <a:solidFill>
                  <a:schemeClr val="tx1"/>
                </a:solidFill>
              </a:rPr>
              <a:t> function to tokenize a sentence?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  <a:r>
              <a:rPr lang="en-US" sz="1800" dirty="0" err="1">
                <a:solidFill>
                  <a:schemeClr val="tx1"/>
                </a:solidFill>
              </a:rPr>
              <a:t>word_tokenize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sentence_text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https://www.youtube.com/watch?v=_cJgK7k56VA&amp;list=PL1w8k37X_6L-fBgXCiCsn6ugDsr1Nmfqk&amp;index=2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577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2 NLTK</vt:lpstr>
      <vt:lpstr>2 NLTK</vt:lpstr>
      <vt:lpstr>2 NLTK</vt:lpstr>
      <vt:lpstr>2 NLTK</vt:lpstr>
      <vt:lpstr>2 NLTK</vt:lpstr>
      <vt:lpstr>2 NLTK</vt:lpstr>
      <vt:lpstr>2.1 Quiz</vt:lpstr>
      <vt:lpstr>2.1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408</cp:revision>
  <dcterms:created xsi:type="dcterms:W3CDTF">2018-09-28T16:40:41Z</dcterms:created>
  <dcterms:modified xsi:type="dcterms:W3CDTF">2020-06-17T19:01:18Z</dcterms:modified>
</cp:coreProperties>
</file>