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8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RyRk_QTZ3c&amp;list=PL1w8k37X_6L-fBgXCiCsn6ugDsr1Nmfqk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RyRk_QTZ3c&amp;list=PL1w8k37X_6L-fBgXCiCsn6ugDsr1Nmfqk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RyRk_QTZ3c&amp;list=PL1w8k37X_6L-fBgXCiCsn6ugDsr1Nmfqk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RyRk_QTZ3c&amp;list=PL1w8k37X_6L-fBgXCiCsn6ugDsr1Nmfqk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Structured vs. Structured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Structured vs. 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64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structured data, as the name suggests, 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Highly organized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Well-formatted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Easily searchable in relational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e.g., names, dates, stack info, purchase history,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data which contains purchase history on some site, it can be organized in customer name, date of purchase, product, quantity, and price.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https://www.youtube.com/watch?v=SRyRk_QTZ3c&amp;list=PL1w8k37X_6L-fBgXCiCsn6ugDsr1Nmfqk&amp;index=3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D6FAA0-E82C-470A-AE7E-C546104F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2591"/>
              </p:ext>
            </p:extLst>
          </p:nvPr>
        </p:nvGraphicFramePr>
        <p:xfrm>
          <a:off x="1835696" y="414908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17047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427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88133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18157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188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6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July,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July,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1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979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Structured vs. 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424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User_1, we can re-query the data to another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the structure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NLTK, we worked with unstructured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https://www.youtube.com/watch?v=SRyRk_QTZ3c&amp;list=PL1w8k37X_6L-fBgXCiCsn6ugDsr1Nmfqk&amp;index=3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Structured vs. 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1" y="1356856"/>
            <a:ext cx="5025893" cy="4016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 pre-defined format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Difficult to process, collect, analyze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e.g.,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Tweets of a user,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Video,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Audio,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Social media activity,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Surveillance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unstructured data, we do pre-process and then move into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https://www.youtube.com/watch?v=SRyRk_QTZ3c&amp;list=PL1w8k37X_6L-fBgXCiCsn6ugDsr1Nmfqk&amp;index=3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73A3B-36A7-4C98-8909-E9576C514DF8}"/>
              </a:ext>
            </a:extLst>
          </p:cNvPr>
          <p:cNvSpPr/>
          <p:nvPr/>
        </p:nvSpPr>
        <p:spPr>
          <a:xfrm>
            <a:off x="5868144" y="13568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22D5B-D42B-4979-9C78-8F5F7DAEF903}"/>
              </a:ext>
            </a:extLst>
          </p:cNvPr>
          <p:cNvSpPr/>
          <p:nvPr/>
        </p:nvSpPr>
        <p:spPr>
          <a:xfrm>
            <a:off x="5868144" y="297494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17BF3-DC17-4B13-A348-B4E717EA102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624228" y="2148944"/>
            <a:ext cx="0" cy="8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25961-B78D-47A3-8F2B-CA0FB85B42E4}"/>
              </a:ext>
            </a:extLst>
          </p:cNvPr>
          <p:cNvSpPr txBox="1"/>
          <p:nvPr/>
        </p:nvSpPr>
        <p:spPr>
          <a:xfrm>
            <a:off x="6876255" y="2430670"/>
            <a:ext cx="162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11D569-16F7-4F39-80DD-F69B14B68ADA}"/>
              </a:ext>
            </a:extLst>
          </p:cNvPr>
          <p:cNvSpPr/>
          <p:nvPr/>
        </p:nvSpPr>
        <p:spPr>
          <a:xfrm>
            <a:off x="5868144" y="4700915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Structured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A23A8-4DB0-43CB-90E6-A8D4A6511DC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624228" y="3767036"/>
            <a:ext cx="0" cy="93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4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809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structured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Highly organized, Well-formatted, Easily searchable in relational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unstructured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No pre-defined format and Difficult to process, collect, analyze.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https://www.youtube.com/watch?v=SRyRk_QTZ3c&amp;list=PL1w8k37X_6L-fBgXCiCsn6ugDsr1Nmfqk&amp;index=3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380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Structured vs. Structured Data</vt:lpstr>
      <vt:lpstr>3 Structured vs. Structured Data</vt:lpstr>
      <vt:lpstr>3 Structured vs. Structured Data</vt:lpstr>
      <vt:lpstr>3 Structured vs. Structured Data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437</cp:revision>
  <dcterms:created xsi:type="dcterms:W3CDTF">2018-09-28T16:40:41Z</dcterms:created>
  <dcterms:modified xsi:type="dcterms:W3CDTF">2020-06-17T23:06:33Z</dcterms:modified>
</cp:coreProperties>
</file>