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68" r:id="rId5"/>
    <p:sldId id="269" r:id="rId6"/>
    <p:sldId id="270" r:id="rId7"/>
    <p:sldId id="278" r:id="rId8"/>
    <p:sldId id="271" r:id="rId9"/>
    <p:sldId id="279" r:id="rId10"/>
    <p:sldId id="272" r:id="rId11"/>
    <p:sldId id="273" r:id="rId12"/>
    <p:sldId id="274" r:id="rId13"/>
    <p:sldId id="275" r:id="rId14"/>
    <p:sldId id="276" r:id="rId15"/>
    <p:sldId id="280" r:id="rId16"/>
    <p:sldId id="281" r:id="rId17"/>
    <p:sldId id="282" r:id="rId18"/>
    <p:sldId id="266" r:id="rId19"/>
    <p:sldId id="267" r:id="rId20"/>
    <p:sldId id="283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d-3VFPvBQ&amp;list=PL1w8k37X_6L-fBgXCiCsn6ugDsr1Nmfqk&amp;index=4" TargetMode="External"/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d-3VFPvBQ&amp;list=PL1w8k37X_6L-fBgXCiCsn6ugDsr1Nmfqk&amp;index=4" TargetMode="External"/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gd-3VFPvBQ&amp;list=PL1w8k37X_6L-fBgXCiCsn6ugDsr1Nmfqk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Read Text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Read with Open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200 characters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DEE90-02BE-4193-84A4-546BA8BA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229006"/>
            <a:ext cx="5800725" cy="2057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20939-500D-4C94-9A8E-5E803FDE1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414930"/>
            <a:ext cx="7199784" cy="6718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17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Read with Open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Parsed </a:t>
            </a:r>
            <a:r>
              <a:rPr lang="en-US" sz="1800" dirty="0" err="1">
                <a:solidFill>
                  <a:schemeClr val="tx1"/>
                </a:solidFill>
              </a:rPr>
              <a:t>raw_data</a:t>
            </a:r>
            <a:r>
              <a:rPr lang="en-US" sz="1800" dirty="0">
                <a:solidFill>
                  <a:schemeClr val="tx1"/>
                </a:solidFill>
              </a:rPr>
              <a:t> into </a:t>
            </a:r>
            <a:r>
              <a:rPr lang="en-US" sz="1800" dirty="0" err="1">
                <a:solidFill>
                  <a:schemeClr val="tx1"/>
                </a:solidFill>
              </a:rPr>
              <a:t>parsed_data</a:t>
            </a:r>
            <a:r>
              <a:rPr lang="en-US" sz="1800" dirty="0">
                <a:solidFill>
                  <a:schemeClr val="tx1"/>
                </a:solidFill>
              </a:rPr>
              <a:t> arrays.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3FB3B-3FFA-4D06-AB26-0A56AFA0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8" y="5060207"/>
            <a:ext cx="8208912" cy="11414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78A74-649C-4617-9A86-4F95B1F7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8" y="2144895"/>
            <a:ext cx="5743575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613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Read with Open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62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Separated </a:t>
            </a:r>
            <a:r>
              <a:rPr lang="en-US" sz="1800" dirty="0" err="1">
                <a:solidFill>
                  <a:schemeClr val="tx1"/>
                </a:solidFill>
              </a:rPr>
              <a:t>parsed_data</a:t>
            </a:r>
            <a:r>
              <a:rPr lang="en-US" sz="1800" dirty="0">
                <a:solidFill>
                  <a:schemeClr val="tx1"/>
                </a:solidFill>
              </a:rPr>
              <a:t> into 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 and message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Parsed_data</a:t>
            </a:r>
            <a:r>
              <a:rPr lang="en-US" sz="1800" dirty="0">
                <a:solidFill>
                  <a:schemeClr val="tx1"/>
                </a:solidFill>
              </a:rPr>
              <a:t> [0],[2], … into label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Parsed_data</a:t>
            </a:r>
            <a:r>
              <a:rPr lang="en-US" sz="1800" dirty="0">
                <a:solidFill>
                  <a:schemeClr val="tx1"/>
                </a:solidFill>
              </a:rPr>
              <a:t> [1],[3], … into message list.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E45DA-D376-4FC1-9D15-33E257FF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32270"/>
            <a:ext cx="8279904" cy="2124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EDE45-5F7F-4BCF-8217-DBA480168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747962"/>
            <a:ext cx="541972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685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Read with Open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352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combined the 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msg_list</a:t>
            </a:r>
            <a:r>
              <a:rPr lang="en-US" sz="1800" dirty="0">
                <a:solidFill>
                  <a:schemeClr val="tx1"/>
                </a:solidFill>
              </a:rPr>
              <a:t> into pandas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an error show the label and message sizes are different.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 has extra empty (‘’). The [-1] should not be appended.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A2303-49A4-403A-8833-F4ADEF25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880244"/>
            <a:ext cx="593407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58A7C-042F-4093-BD2C-C94F25F8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443323"/>
            <a:ext cx="2762250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004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Read with Open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2797968" cy="3008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combined label list (before the last empty (‘’) element [-1]) and message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the firs five data 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cleaner version of semi-structure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2AA8F-2D5D-4B29-A002-691F21EA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292" y="1376645"/>
            <a:ext cx="5423628" cy="23793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E637E8-507D-4046-A42B-DE112419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63" y="3935614"/>
            <a:ext cx="4914900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095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Read with Pandas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Read with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1342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New, we use pandas to read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Pandas.read_csv</a:t>
            </a:r>
            <a:r>
              <a:rPr lang="en-US" sz="1800" dirty="0">
                <a:solidFill>
                  <a:schemeClr val="tx1"/>
                </a:solidFill>
              </a:rPr>
              <a:t>() require </a:t>
            </a:r>
            <a:r>
              <a:rPr lang="en-US" sz="1800" dirty="0" err="1">
                <a:solidFill>
                  <a:schemeClr val="tx1"/>
                </a:solidFill>
              </a:rPr>
              <a:t>sep</a:t>
            </a:r>
            <a:r>
              <a:rPr lang="en-US" sz="1800" dirty="0">
                <a:solidFill>
                  <a:schemeClr val="tx1"/>
                </a:solidFill>
              </a:rPr>
              <a:t>=‘\t’ and header=None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7E650-37CB-46AE-84C0-B0F3E19C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602620"/>
            <a:ext cx="5943600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8FB27-33F9-4C69-99DA-2C8A036CF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4781601"/>
            <a:ext cx="638175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482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Read with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280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same data but the header of columns are missing.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very easy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all the data we want.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8FB27-33F9-4C69-99DA-2C8A036C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841740"/>
            <a:ext cx="638175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43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249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Give example of very popular spam collection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UCI SMS (Short Message Service) Spam Collection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https://archive.ics.uci.edu/ml/datasets/sms+spam+collection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two ways to read dataset?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open() and </a:t>
            </a:r>
            <a:r>
              <a:rPr lang="en-US" sz="1800" dirty="0" err="1">
                <a:solidFill>
                  <a:schemeClr val="tx1"/>
                </a:solidFill>
              </a:rPr>
              <a:t>pandas.read_csv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read with open()?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open(</a:t>
            </a:r>
            <a:r>
              <a:rPr lang="en-US" sz="1800" dirty="0" err="1">
                <a:solidFill>
                  <a:schemeClr val="tx1"/>
                </a:solidFill>
              </a:rPr>
              <a:t>file_name</a:t>
            </a:r>
            <a:r>
              <a:rPr lang="en-US" sz="1800" dirty="0">
                <a:solidFill>
                  <a:schemeClr val="tx1"/>
                </a:solidFill>
              </a:rPr>
              <a:t>).read()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parsed </a:t>
            </a:r>
            <a:r>
              <a:rPr lang="en-US" sz="1800" dirty="0" err="1">
                <a:solidFill>
                  <a:schemeClr val="tx1"/>
                </a:solidFill>
              </a:rPr>
              <a:t>raw_data</a:t>
            </a:r>
            <a:r>
              <a:rPr lang="en-US" sz="1800" dirty="0">
                <a:solidFill>
                  <a:schemeClr val="tx1"/>
                </a:solidFill>
              </a:rPr>
              <a:t> with tab and parsed into array </a:t>
            </a:r>
            <a:r>
              <a:rPr lang="en-US" sz="1800" dirty="0" err="1">
                <a:solidFill>
                  <a:schemeClr val="tx1"/>
                </a:solidFill>
              </a:rPr>
              <a:t>parse_data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parsed_data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raw_data.replace</a:t>
            </a:r>
            <a:r>
              <a:rPr lang="en-US" sz="1800" dirty="0">
                <a:solidFill>
                  <a:schemeClr val="tx1"/>
                </a:solidFill>
              </a:rPr>
              <a:t>('\t', '\n').split('\n’)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https://www.youtube.com/watch?v=8gd-3VFPvBQ&amp;list=PL1w8k37X_6L-fBgXCiCsn6ugDsr1Nmfqk&amp;index=4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Read Text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read the text data which is unstructured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473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combined the 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 without last element and </a:t>
            </a:r>
            <a:r>
              <a:rPr lang="en-US" sz="1800" dirty="0" err="1">
                <a:solidFill>
                  <a:schemeClr val="tx1"/>
                </a:solidFill>
              </a:rPr>
              <a:t>msg_list</a:t>
            </a:r>
            <a:r>
              <a:rPr lang="en-US" sz="1800" dirty="0">
                <a:solidFill>
                  <a:schemeClr val="tx1"/>
                </a:solidFill>
              </a:rPr>
              <a:t>  into a </a:t>
            </a:r>
            <a:r>
              <a:rPr lang="en-US" sz="1800" dirty="0" err="1">
                <a:solidFill>
                  <a:schemeClr val="tx1"/>
                </a:solidFill>
              </a:rPr>
              <a:t>pd.DataFrame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combined_df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pd.DataFrame</a:t>
            </a:r>
            <a:r>
              <a:rPr lang="en-US" sz="1800" dirty="0">
                <a:solidFill>
                  <a:schemeClr val="tx1"/>
                </a:solidFill>
              </a:rPr>
              <a:t> ({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'label': 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[:-1],   # stop the before last element (-1).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'</a:t>
            </a:r>
            <a:r>
              <a:rPr lang="en-US" sz="1800" dirty="0" err="1">
                <a:solidFill>
                  <a:schemeClr val="tx1"/>
                </a:solidFill>
              </a:rPr>
              <a:t>sms</a:t>
            </a:r>
            <a:r>
              <a:rPr lang="en-US" sz="1800" dirty="0">
                <a:solidFill>
                  <a:schemeClr val="tx1"/>
                </a:solidFill>
              </a:rPr>
              <a:t>': </a:t>
            </a:r>
            <a:r>
              <a:rPr lang="en-US" sz="1800" dirty="0" err="1">
                <a:solidFill>
                  <a:schemeClr val="tx1"/>
                </a:solidFill>
              </a:rPr>
              <a:t>msg_list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Given array 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, print the last three element?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label_list</a:t>
            </a:r>
            <a:r>
              <a:rPr lang="en-US" sz="1800" dirty="0">
                <a:solidFill>
                  <a:schemeClr val="tx1"/>
                </a:solidFill>
              </a:rPr>
              <a:t>[-3:], start at -3 (index of last three elements of an array). No </a:t>
            </a:r>
            <a:r>
              <a:rPr lang="en-US" sz="1800" dirty="0" err="1">
                <a:solidFill>
                  <a:schemeClr val="tx1"/>
                </a:solidFill>
              </a:rPr>
              <a:t>steop</a:t>
            </a:r>
            <a:r>
              <a:rPr lang="en-US" sz="1800" dirty="0">
                <a:solidFill>
                  <a:schemeClr val="tx1"/>
                </a:solidFill>
              </a:rPr>
              <a:t> and increase index are specified, i.e., Stop at the last element and increase index is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How to use </a:t>
            </a:r>
            <a:r>
              <a:rPr lang="en-US" sz="1800" dirty="0" err="1">
                <a:solidFill>
                  <a:schemeClr val="tx1"/>
                </a:solidFill>
              </a:rPr>
              <a:t>pandas.read_csv</a:t>
            </a:r>
            <a:r>
              <a:rPr lang="en-US" sz="1800" dirty="0">
                <a:solidFill>
                  <a:schemeClr val="tx1"/>
                </a:solidFill>
              </a:rPr>
              <a:t>() with tab separator and without header?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pandas.read_csv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file_name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sep</a:t>
            </a:r>
            <a:r>
              <a:rPr lang="en-US" sz="1800" dirty="0">
                <a:solidFill>
                  <a:schemeClr val="tx1"/>
                </a:solidFill>
              </a:rPr>
              <a:t>=‘\t’, header=None)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6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Load Dataset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9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Load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9920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Very popular UCI SMS (Short Message Service) Spam Collection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https://archive.ics.uci.edu/ml/datasets/sms+spam+collection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845BB-2CD9-4676-8AD0-5DED00463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932" y="2402694"/>
            <a:ext cx="6472808" cy="39227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67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Load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685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Data Folder and download the zip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A07D6-DF22-41FC-B109-4FBFA01F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6" y="2299273"/>
            <a:ext cx="7930208" cy="21900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5813D6-D6C0-4B74-B34E-FA3124A0DA4F}"/>
              </a:ext>
            </a:extLst>
          </p:cNvPr>
          <p:cNvSpPr/>
          <p:nvPr/>
        </p:nvSpPr>
        <p:spPr>
          <a:xfrm>
            <a:off x="755576" y="3861048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Load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568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Unzipped the download file, go inside the folder, and find the file 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. Used vi editor to browse the file: Column 1 is ham or spam, column 2 is the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read the dataset, we can categorize the spam or non-spam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0D0FFD-8D2D-4CCD-B140-23D50B95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8" y="3108354"/>
            <a:ext cx="8377312" cy="25528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481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open and pandas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8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open and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3296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and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read this file, we can 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1: Use open()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2: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()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file contains the &lt;tab&gt; for separate columns. It is not totally unstructured.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column one is either ham or spam, followed by &lt;tab&gt;, and then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1:  The first way is to use open() function and put into the pandas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2: The second way is directly read by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()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r>
              <a:rPr lang="en-US" sz="1800" dirty="0">
                <a:solidFill>
                  <a:schemeClr val="tx1"/>
                </a:solidFill>
              </a:rPr>
              <a:t>() is very easy to read &lt;tab&gt; separated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https://www.youtube.com/watch?v=8gd-3VFPvBQ&amp;list=PL1w8k37X_6L-fBgXCiCsn6ugDsr1Nmfqk&amp;index=4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06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Read with Open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1178</Words>
  <Application>Microsoft Office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4 Read Text Data</vt:lpstr>
      <vt:lpstr>4 Read Text Data</vt:lpstr>
      <vt:lpstr>4.1 Load Dataset</vt:lpstr>
      <vt:lpstr>4.1 Load Dataset</vt:lpstr>
      <vt:lpstr>4.1 Load Dataset</vt:lpstr>
      <vt:lpstr>4.1 Load Dataset</vt:lpstr>
      <vt:lpstr>4.2 open and pandas</vt:lpstr>
      <vt:lpstr>4.2 open and pandas</vt:lpstr>
      <vt:lpstr>4.3 Read with Open</vt:lpstr>
      <vt:lpstr>4.3 Read with Open</vt:lpstr>
      <vt:lpstr>4.3 Read with Open</vt:lpstr>
      <vt:lpstr>4.3 Read with Open</vt:lpstr>
      <vt:lpstr>4.3 Read with Open</vt:lpstr>
      <vt:lpstr>4.3 Read with Open</vt:lpstr>
      <vt:lpstr>4.4 Read with Pandas</vt:lpstr>
      <vt:lpstr>4.4 Read with Pandas</vt:lpstr>
      <vt:lpstr>4.4 Read with Pandas</vt:lpstr>
      <vt:lpstr>4.5 Quiz</vt:lpstr>
      <vt:lpstr>4.5 Quiz</vt:lpstr>
      <vt:lpstr>4.5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501</cp:revision>
  <dcterms:created xsi:type="dcterms:W3CDTF">2018-09-28T16:40:41Z</dcterms:created>
  <dcterms:modified xsi:type="dcterms:W3CDTF">2020-06-18T02:41:38Z</dcterms:modified>
</cp:coreProperties>
</file>