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99" r:id="rId4"/>
    <p:sldId id="300" r:id="rId5"/>
    <p:sldId id="301" r:id="rId6"/>
    <p:sldId id="284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_pCFAAuQ&amp;list=PL1w8k37X_6L-fBgXCiCsn6ugDsr1Nmfqk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Evaluation Metrics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9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all the hard work and ready to build up the model to predict the Spam or Ham whether a given message with spam or not.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64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our model is binary classifier.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some evaluation metrics to evaluate our model whether the prediction is doing goof or not as per preretirement of the business.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some of evaluation metrics.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𝐴𝑐𝑡𝑢𝑎𝑙𝑙𝑦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156176" y="4716549"/>
            <a:ext cx="831749" cy="11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5076990" y="5661248"/>
            <a:ext cx="10791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5184570" y="3235437"/>
            <a:ext cx="12512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810197" y="3604769"/>
            <a:ext cx="688507" cy="105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576147" y="3199029"/>
            <a:ext cx="1110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 flipH="1">
            <a:off x="8073752" y="3568361"/>
            <a:ext cx="57722" cy="8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538854" y="5730113"/>
            <a:ext cx="114794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+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623523" cy="9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5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model correctly predict 8 of 10 cases, we have accuracy =  8/10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7 are predicted as spam and 6 are correct, then the precision =  6/7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9 spam, 6 are predicted, then recall = 6/9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blipFill>
                <a:blip r:embed="rId3"/>
                <a:stretch>
                  <a:fillRect l="-2815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blipFill>
                <a:blip r:embed="rId4"/>
                <a:stretch>
                  <a:fillRect l="-2011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508217" y="4743828"/>
                <a:ext cx="3919767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7" y="4743828"/>
                <a:ext cx="3919767" cy="441211"/>
              </a:xfrm>
              <a:prstGeom prst="rect">
                <a:avLst/>
              </a:prstGeom>
              <a:blipFill>
                <a:blip r:embed="rId5"/>
                <a:stretch>
                  <a:fillRect l="-2177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294037" y="4716549"/>
            <a:ext cx="693888" cy="12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4730756" y="5725569"/>
            <a:ext cx="156328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(6)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4735331" y="3235437"/>
            <a:ext cx="17004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(2)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585578" y="3758657"/>
            <a:ext cx="913126" cy="9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092281" y="3199029"/>
            <a:ext cx="159452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>
            <a:off x="7889541" y="3722249"/>
            <a:ext cx="184211" cy="70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181800" y="5831686"/>
            <a:ext cx="16166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500830" cy="1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07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 the Model: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 (Spam), N (Non-Spam or Ham)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(Correct), W (Wrong)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8CD7FD6-0270-42A5-8A94-CC8FE4EB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80774"/>
              </p:ext>
            </p:extLst>
          </p:nvPr>
        </p:nvGraphicFramePr>
        <p:xfrm>
          <a:off x="899592" y="2564270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 the Mode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/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419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/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741" t="-2778" r="-8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/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934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017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Given the Evaluation result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Accuracy, Precision, and Recall?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8003350-E315-4E54-99CF-E6F6DDD39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7549"/>
              </p:ext>
            </p:extLst>
          </p:nvPr>
        </p:nvGraphicFramePr>
        <p:xfrm>
          <a:off x="971600" y="2411496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Result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p:sp>
        <p:nvSpPr>
          <p:cNvPr id="17" name="副標題 2">
            <a:extLst>
              <a:ext uri="{FF2B5EF4-FFF2-40B4-BE49-F238E27FC236}">
                <a16:creationId xmlns:a16="http://schemas.microsoft.com/office/drawing/2014/main" id="{73B2C673-CDD1-4D56-9254-0BD9270244A0}"/>
              </a:ext>
            </a:extLst>
          </p:cNvPr>
          <p:cNvSpPr txBox="1">
            <a:spLocks/>
          </p:cNvSpPr>
          <p:nvPr/>
        </p:nvSpPr>
        <p:spPr>
          <a:xfrm>
            <a:off x="457201" y="4372606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/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279" t="-1351" b="-1756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/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613" t="-1351" r="-744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/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791" t="-1351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595</Words>
  <Application>Microsoft Office PowerPoint</Application>
  <PresentationFormat>On-screen Show (4:3)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佈景主題</vt:lpstr>
      <vt:lpstr>22 Evaluation Metrics</vt:lpstr>
      <vt:lpstr>22 Evaluation Metrics</vt:lpstr>
      <vt:lpstr>22 Evaluation Metrics</vt:lpstr>
      <vt:lpstr>22 Evaluation Metrics</vt:lpstr>
      <vt:lpstr>22 Evaluation Metrics</vt:lpstr>
      <vt:lpstr>21.1 Quiz</vt:lpstr>
      <vt:lpstr>21.1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1202</cp:revision>
  <dcterms:created xsi:type="dcterms:W3CDTF">2018-09-28T16:40:41Z</dcterms:created>
  <dcterms:modified xsi:type="dcterms:W3CDTF">2020-06-22T03:48:23Z</dcterms:modified>
</cp:coreProperties>
</file>