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8" r:id="rId4"/>
    <p:sldId id="269" r:id="rId5"/>
    <p:sldId id="270" r:id="rId6"/>
    <p:sldId id="271" r:id="rId7"/>
    <p:sldId id="266" r:id="rId8"/>
    <p:sldId id="267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4" d="100"/>
          <a:sy n="104" d="100"/>
        </p:scale>
        <p:origin x="174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Ozy8NmV8Qk&amp;list=PL1w8k37X_6L-fBgXCiCsn6ugDsr1Nmfqk&amp;index=11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SOzy8NmV8Qk&amp;list=PL1w8k37X_6L-fBgXCiCsn6ugDsr1Nmfqk&amp;index=1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SOzy8NmV8Qk&amp;list=PL1w8k37X_6L-fBgXCiCsn6ugDsr1Nmfqk&amp;index=1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SOzy8NmV8Qk&amp;list=PL1w8k37X_6L-fBgXCiCsn6ugDsr1Nmfqk&amp;index=1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SOzy8NmV8Qk&amp;list=PL1w8k37X_6L-fBgXCiCsn6ugDsr1Nmfqk&amp;index=1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Ozy8NmV8Qk&amp;list=PL1w8k37X_6L-fBgXCiCsn6ugDsr1Nmfqk&amp;index=11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 Porter Stemmer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Porter Stemmer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7"/>
            <a:ext cx="8352928" cy="7708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Porter Stemmer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the porter stemmer in this discussion.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https://www.youtube.com/watch?v=SOzy8NmV8Qk&amp;list=PL1w8k37X_6L-fBgXCiCsn6ugDsr1Nmfqk&amp;index=11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C009569-7C63-4DBB-B788-2DA25BA6105E}"/>
              </a:ext>
            </a:extLst>
          </p:cNvPr>
          <p:cNvSpPr/>
          <p:nvPr/>
        </p:nvSpPr>
        <p:spPr>
          <a:xfrm>
            <a:off x="1547664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4FB9322-A326-437E-822F-0F271954C594}"/>
              </a:ext>
            </a:extLst>
          </p:cNvPr>
          <p:cNvSpPr/>
          <p:nvPr/>
        </p:nvSpPr>
        <p:spPr>
          <a:xfrm>
            <a:off x="3754252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Tokenization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1106200-CB65-4B22-BEF5-7DD6F58F7DE0}"/>
              </a:ext>
            </a:extLst>
          </p:cNvPr>
          <p:cNvSpPr/>
          <p:nvPr/>
        </p:nvSpPr>
        <p:spPr>
          <a:xfrm>
            <a:off x="3275856" y="3606449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E117DA-5991-478D-828A-BFCBF66548B0}"/>
              </a:ext>
            </a:extLst>
          </p:cNvPr>
          <p:cNvSpPr/>
          <p:nvPr/>
        </p:nvSpPr>
        <p:spPr>
          <a:xfrm>
            <a:off x="5975369" y="3377358"/>
            <a:ext cx="1512168" cy="9361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E34FBF2-677C-49C9-B0F0-66C6CCF694EC}"/>
              </a:ext>
            </a:extLst>
          </p:cNvPr>
          <p:cNvSpPr/>
          <p:nvPr/>
        </p:nvSpPr>
        <p:spPr>
          <a:xfrm>
            <a:off x="5553349" y="3593695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E55DEE17-1420-4930-BEC6-1972EB079F2F}"/>
              </a:ext>
            </a:extLst>
          </p:cNvPr>
          <p:cNvSpPr/>
          <p:nvPr/>
        </p:nvSpPr>
        <p:spPr>
          <a:xfrm>
            <a:off x="6556883" y="4404564"/>
            <a:ext cx="576851" cy="408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FC35B37-F0F9-4E61-8F41-7592CBA34048}"/>
              </a:ext>
            </a:extLst>
          </p:cNvPr>
          <p:cNvSpPr/>
          <p:nvPr/>
        </p:nvSpPr>
        <p:spPr>
          <a:xfrm>
            <a:off x="6089225" y="5033092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Vectorization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6551899A-19B7-40AE-95ED-02AD070A147E}"/>
              </a:ext>
            </a:extLst>
          </p:cNvPr>
          <p:cNvSpPr/>
          <p:nvPr/>
        </p:nvSpPr>
        <p:spPr>
          <a:xfrm>
            <a:off x="5508104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288E73F-BC15-4143-89F1-E66297A32D04}"/>
              </a:ext>
            </a:extLst>
          </p:cNvPr>
          <p:cNvSpPr/>
          <p:nvPr/>
        </p:nvSpPr>
        <p:spPr>
          <a:xfrm>
            <a:off x="3815915" y="5039840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3515D521-9BBF-41DE-B9CC-FFE332253E68}"/>
              </a:ext>
            </a:extLst>
          </p:cNvPr>
          <p:cNvSpPr/>
          <p:nvPr/>
        </p:nvSpPr>
        <p:spPr>
          <a:xfrm>
            <a:off x="3297382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F5485F4-31C7-48C0-AFF8-20932D45CF33}"/>
              </a:ext>
            </a:extLst>
          </p:cNvPr>
          <p:cNvSpPr/>
          <p:nvPr/>
        </p:nvSpPr>
        <p:spPr>
          <a:xfrm>
            <a:off x="1547899" y="4994014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Spam Filter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BCE178-84BA-41B4-814D-A4897A4523D4}"/>
              </a:ext>
            </a:extLst>
          </p:cNvPr>
          <p:cNvSpPr/>
          <p:nvPr/>
        </p:nvSpPr>
        <p:spPr>
          <a:xfrm>
            <a:off x="1331640" y="3229064"/>
            <a:ext cx="6408712" cy="2936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CFD290-362F-4C05-AEA2-CC5F13BD4706}"/>
              </a:ext>
            </a:extLst>
          </p:cNvPr>
          <p:cNvSpPr txBox="1"/>
          <p:nvPr/>
        </p:nvSpPr>
        <p:spPr>
          <a:xfrm>
            <a:off x="4878274" y="4380374"/>
            <a:ext cx="135015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Token Array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2CE63F-ACCC-4103-A209-60A383D4451E}"/>
              </a:ext>
            </a:extLst>
          </p:cNvPr>
          <p:cNvSpPr txBox="1"/>
          <p:nvPr/>
        </p:nvSpPr>
        <p:spPr>
          <a:xfrm>
            <a:off x="7225029" y="4445136"/>
            <a:ext cx="123540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Stem Texts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197C77-6BF0-44D3-B070-F5807A63409A}"/>
              </a:ext>
            </a:extLst>
          </p:cNvPr>
          <p:cNvSpPr/>
          <p:nvPr/>
        </p:nvSpPr>
        <p:spPr>
          <a:xfrm>
            <a:off x="3635896" y="3287087"/>
            <a:ext cx="4176464" cy="11580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5BC2BC-0818-4573-A537-148D1691EC57}"/>
              </a:ext>
            </a:extLst>
          </p:cNvPr>
          <p:cNvSpPr txBox="1"/>
          <p:nvPr/>
        </p:nvSpPr>
        <p:spPr>
          <a:xfrm>
            <a:off x="4739074" y="3008037"/>
            <a:ext cx="1814125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Pre-Processing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Porter Stemmer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12615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Porter Stemmer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Import the </a:t>
            </a:r>
            <a:r>
              <a:rPr lang="en-US" sz="1800" dirty="0" err="1">
                <a:solidFill>
                  <a:schemeClr val="tx1"/>
                </a:solidFill>
              </a:rPr>
              <a:t>PorterStemmer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</a:t>
            </a:r>
            <a:r>
              <a:rPr lang="en-US" sz="1800" dirty="0" err="1">
                <a:solidFill>
                  <a:schemeClr val="tx1"/>
                </a:solidFill>
              </a:rPr>
              <a:t>dir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PoerterStemmer</a:t>
            </a:r>
            <a:r>
              <a:rPr lang="en-US" sz="1800" dirty="0">
                <a:solidFill>
                  <a:schemeClr val="tx1"/>
                </a:solidFill>
              </a:rPr>
              <a:t>) to see the function defined in </a:t>
            </a:r>
            <a:r>
              <a:rPr lang="en-US" sz="1800" dirty="0" err="1">
                <a:solidFill>
                  <a:schemeClr val="tx1"/>
                </a:solidFill>
              </a:rPr>
              <a:t>PorterStemmer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mainly interested in “stem”.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https://www.youtube.com/watch?v=SOzy8NmV8Qk&amp;list=PL1w8k37X_6L-fBgXCiCsn6ugDsr1Nmfqk&amp;index=11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9D60EC-A6E1-4F26-A246-D0740E5E6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783247"/>
            <a:ext cx="3524250" cy="13335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E2C3F9-F41B-48FE-BD09-7DB64FDD5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04" y="4327354"/>
            <a:ext cx="8207896" cy="106122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AFB7E4D-028F-40BF-BF26-753114D21545}"/>
              </a:ext>
            </a:extLst>
          </p:cNvPr>
          <p:cNvSpPr/>
          <p:nvPr/>
        </p:nvSpPr>
        <p:spPr>
          <a:xfrm>
            <a:off x="5796136" y="5103631"/>
            <a:ext cx="504056" cy="2849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0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Porter Stemmer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20193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Porter Stemmer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coder, coding, and code;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 and datum;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bowl, bowling, and bowler;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the stem.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https://www.youtube.com/watch?v=SOzy8NmV8Qk&amp;list=PL1w8k37X_6L-fBgXCiCsn6ugDsr1Nmfqk&amp;index=11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4BB20E1-A9D5-4E0A-BF93-A49C34C6A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480209"/>
            <a:ext cx="4143375" cy="20193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466484-CD00-4DD1-8E3C-EBA4FF59F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3485928"/>
            <a:ext cx="1990725" cy="1600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2614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Porter Stemmer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3230016" cy="1568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Porter Stemmer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Remove punctuation (‘, “, and etc.)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Remove stop words (am, is, and etc.)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https://www.youtube.com/watch?v=SOzy8NmV8Qk&amp;list=PL1w8k37X_6L-fBgXCiCsn6ugDsr1Nmfqk&amp;index=11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40A71C-C0F0-4F89-9EC3-0D1C32124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323" y="1356856"/>
            <a:ext cx="5238414" cy="367445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BB01D3-F7E1-4301-B2CA-C799367E6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863" y="5210403"/>
            <a:ext cx="6357937" cy="103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0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Porter Stemmer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21731"/>
            <a:ext cx="3312368" cy="22072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Porter Stemmer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Remove punctuation (‘, “, and etc.)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Remove stop words (am, is, and etc.)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Get stemmed words (code, data, bowl, and etc.).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https://www.youtube.com/watch?v=SOzy8NmV8Qk&amp;list=PL1w8k37X_6L-fBgXCiCsn6ugDsr1Nmfqk&amp;index=11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90046F-DE58-450D-88C9-3FA08E7CD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890" y="1308362"/>
            <a:ext cx="4969910" cy="207214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563B5C-CE48-416B-A774-D652A921B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36" y="3487752"/>
            <a:ext cx="7655768" cy="267784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63448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54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34657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Given a text. How to remove punctuation?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text = ''.join([c for c in text if c not in </a:t>
            </a:r>
            <a:r>
              <a:rPr lang="en-US" sz="1800" dirty="0" err="1">
                <a:solidFill>
                  <a:schemeClr val="tx1"/>
                </a:solidFill>
              </a:rPr>
              <a:t>string.punctuation</a:t>
            </a:r>
            <a:r>
              <a:rPr lang="en-US" sz="1800">
                <a:solidFill>
                  <a:schemeClr val="tx1"/>
                </a:solidFill>
              </a:rPr>
              <a:t>])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Given a list of tokens and a list of </a:t>
            </a:r>
            <a:r>
              <a:rPr lang="en-US" sz="1800" dirty="0" err="1">
                <a:solidFill>
                  <a:schemeClr val="tx1"/>
                </a:solidFill>
              </a:rPr>
              <a:t>stopwords</a:t>
            </a:r>
            <a:r>
              <a:rPr lang="en-US" sz="1800" dirty="0">
                <a:solidFill>
                  <a:schemeClr val="tx1"/>
                </a:solidFill>
              </a:rPr>
              <a:t>. How to remove the </a:t>
            </a:r>
            <a:r>
              <a:rPr lang="en-US" sz="1800" dirty="0" err="1">
                <a:solidFill>
                  <a:schemeClr val="tx1"/>
                </a:solidFill>
              </a:rPr>
              <a:t>stopwords</a:t>
            </a:r>
            <a:r>
              <a:rPr lang="en-US" sz="1800" dirty="0">
                <a:solidFill>
                  <a:schemeClr val="tx1"/>
                </a:solidFill>
              </a:rPr>
              <a:t>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text = [word for in tokens if word not in </a:t>
            </a:r>
            <a:r>
              <a:rPr lang="en-US" sz="1800" dirty="0" err="1">
                <a:solidFill>
                  <a:schemeClr val="tx1"/>
                </a:solidFill>
              </a:rPr>
              <a:t>stopwords</a:t>
            </a:r>
            <a:r>
              <a:rPr lang="en-US" sz="1800" dirty="0">
                <a:solidFill>
                  <a:schemeClr val="tx1"/>
                </a:solidFill>
              </a:rPr>
              <a:t>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How to get the stemmed word (e.g., code for code, coding, coder, and etc.)?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text = [</a:t>
            </a:r>
            <a:r>
              <a:rPr lang="en-US" sz="1800" dirty="0" err="1">
                <a:solidFill>
                  <a:schemeClr val="tx1"/>
                </a:solidFill>
              </a:rPr>
              <a:t>ps.stem</a:t>
            </a:r>
            <a:r>
              <a:rPr lang="en-US" sz="1800" dirty="0">
                <a:solidFill>
                  <a:schemeClr val="tx1"/>
                </a:solidFill>
              </a:rPr>
              <a:t>(word) for word in </a:t>
            </a:r>
            <a:r>
              <a:rPr lang="en-US" sz="1800" dirty="0" err="1">
                <a:solidFill>
                  <a:schemeClr val="tx1"/>
                </a:solidFill>
              </a:rPr>
              <a:t>tokenized_text</a:t>
            </a:r>
            <a:r>
              <a:rPr lang="en-US" sz="1800" dirty="0">
                <a:solidFill>
                  <a:schemeClr val="tx1"/>
                </a:solidFill>
              </a:rPr>
              <a:t>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https://www.youtube.com/watch?v=SOzy8NmV8Qk&amp;list=PL1w8k37X_6L-fBgXCiCsn6ugDsr1Nmfqk&amp;index=11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44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423</Words>
  <Application>Microsoft Office PowerPoint</Application>
  <PresentationFormat>On-screen Show (4:3)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11 Porter Stemmer</vt:lpstr>
      <vt:lpstr>11 Porter Stemmer</vt:lpstr>
      <vt:lpstr>11 Porter Stemmer</vt:lpstr>
      <vt:lpstr>11 Porter Stemmer</vt:lpstr>
      <vt:lpstr>11 Porter Stemmer</vt:lpstr>
      <vt:lpstr>11 Porter Stemmer</vt:lpstr>
      <vt:lpstr>11.1 Quiz</vt:lpstr>
      <vt:lpstr>11.1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687</cp:revision>
  <dcterms:created xsi:type="dcterms:W3CDTF">2018-09-28T16:40:41Z</dcterms:created>
  <dcterms:modified xsi:type="dcterms:W3CDTF">2020-06-19T01:14:15Z</dcterms:modified>
</cp:coreProperties>
</file>