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8" r:id="rId4"/>
    <p:sldId id="269" r:id="rId5"/>
    <p:sldId id="270" r:id="rId6"/>
    <p:sldId id="266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8x-LCdFco&amp;list=PL1w8k37X_6L-fBgXCiCsn6ugDsr1Nmfqk&amp;index=1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8x-LCdFco&amp;list=PL1w8k37X_6L-fBgXCiCsn6ugDsr1Nmfqk&amp;index=1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8x-LCdFco&amp;list=PL1w8k37X_6L-fBgXCiCsn6ugDsr1Nmfqk&amp;index=1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8x-LCdFco&amp;list=PL1w8k37X_6L-fBgXCiCsn6ugDsr1Nmfqk&amp;index=1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8x-LCdFco&amp;list=PL1w8k37X_6L-fBgXCiCsn6ugDsr1Nmfqk&amp;index=1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Lemmatization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Lemmatization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7708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Lemmatization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popular normalization algorithm for words, i.e., Lemmatization.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https://www.youtube.com/watch?v=qI8x-LCdFco&amp;list=PL1w8k37X_6L-fBgXCiCsn6ugDsr1Nmfqk&amp;index=12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FD290-362F-4C05-AEA2-CC5F13BD4706}"/>
              </a:ext>
            </a:extLst>
          </p:cNvPr>
          <p:cNvSpPr txBox="1"/>
          <p:nvPr/>
        </p:nvSpPr>
        <p:spPr>
          <a:xfrm>
            <a:off x="4878274" y="4380374"/>
            <a:ext cx="135015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 Array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7C77-6BF0-44D3-B070-F5807A63409A}"/>
              </a:ext>
            </a:extLst>
          </p:cNvPr>
          <p:cNvSpPr/>
          <p:nvPr/>
        </p:nvSpPr>
        <p:spPr>
          <a:xfrm>
            <a:off x="3635896" y="3287087"/>
            <a:ext cx="4176464" cy="11580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BC2BC-0818-4573-A537-148D1691EC57}"/>
              </a:ext>
            </a:extLst>
          </p:cNvPr>
          <p:cNvSpPr txBox="1"/>
          <p:nvPr/>
        </p:nvSpPr>
        <p:spPr>
          <a:xfrm>
            <a:off x="4739074" y="3008037"/>
            <a:ext cx="181412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Lemmatization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3656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Lemmatization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Lemmatization (to peel/change the form and then analyze) means?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Lemmatization usually refers to doing things properly with the use of a </a:t>
            </a:r>
            <a:r>
              <a:rPr lang="en-US" sz="1800" b="1" dirty="0">
                <a:solidFill>
                  <a:srgbClr val="C00000"/>
                </a:solidFill>
              </a:rPr>
              <a:t>vocabulary and morphological analysis of words</a:t>
            </a:r>
            <a:r>
              <a:rPr lang="en-US" sz="1800" dirty="0">
                <a:solidFill>
                  <a:srgbClr val="C00000"/>
                </a:solidFill>
              </a:rPr>
              <a:t>, normally aiming to remove inflectional endings only and return the base or dictionary form of a word, which is known as Lemma.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Process of grouping together the inflected (changed) forms of a word to be analyzed as a single root word or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Lemma (Greek: to  peel and then analyze)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Unlike Stemming, it reduces the inflected words properly and ensure that </a:t>
            </a:r>
            <a:r>
              <a:rPr lang="en-US" sz="1800" b="1" dirty="0">
                <a:solidFill>
                  <a:srgbClr val="C00000"/>
                </a:solidFill>
              </a:rPr>
              <a:t>root word (Lemma)</a:t>
            </a:r>
            <a:r>
              <a:rPr lang="en-US" sz="1800" dirty="0">
                <a:solidFill>
                  <a:schemeClr val="tx1"/>
                </a:solidFill>
              </a:rPr>
              <a:t> belongs to the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dirty="0">
                <a:solidFill>
                  <a:srgbClr val="C00000"/>
                </a:solidFill>
              </a:rPr>
              <a:t>Lemma</a:t>
            </a:r>
            <a:r>
              <a:rPr lang="en-US" sz="1800" dirty="0">
                <a:solidFill>
                  <a:schemeClr val="tx1"/>
                </a:solidFill>
              </a:rPr>
              <a:t> is the canonical (standard) form, dictionary form, or citation (reference) form of a set of words.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https://www.youtube.com/watch?v=qI8x-LCdFco&amp;list=PL1w8k37X_6L-fBgXCiCsn6ugDsr1Nmfqk&amp;index=12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88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Lemmatization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2864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Lemmatization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we have </a:t>
            </a:r>
            <a:r>
              <a:rPr lang="en-US" sz="1800" b="1" dirty="0">
                <a:solidFill>
                  <a:srgbClr val="C00000"/>
                </a:solidFill>
              </a:rPr>
              <a:t>bowl, bowled, and bowling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these can be changed forms into the word </a:t>
            </a:r>
            <a:r>
              <a:rPr lang="en-US" sz="1800" b="1" dirty="0">
                <a:solidFill>
                  <a:srgbClr val="C00000"/>
                </a:solidFill>
              </a:rPr>
              <a:t>bowl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Lemma looks is similar to stemming but Lemma is slightly more powerful than Stemming.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Lemma looks through all the vocabularies.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Lemma does vocabulary analysis of words.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why Lemma is slower than stemming but Lemma is more accurate than stemming.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https://www.youtube.com/watch?v=qI8x-LCdFco&amp;list=PL1w8k37X_6L-fBgXCiCsn6ugDsr1Nmfqk&amp;index=12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0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Lemmatization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3440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Lemmatization vs. Stemming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Speed vs. Accuracy tradeoff: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Lemmatization is slower but accurate. Stemming is faster but less accurate.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Stemming </a:t>
            </a:r>
            <a:r>
              <a:rPr lang="en-US" sz="1800" dirty="0">
                <a:solidFill>
                  <a:schemeClr val="tx1"/>
                </a:solidFill>
              </a:rPr>
              <a:t>is typically </a:t>
            </a:r>
            <a:r>
              <a:rPr lang="en-US" sz="1800" b="1" dirty="0">
                <a:solidFill>
                  <a:schemeClr val="tx1"/>
                </a:solidFill>
              </a:rPr>
              <a:t>faster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Simply chops off the end of a word using heuristics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 understanding of the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Lemmatization </a:t>
            </a:r>
            <a:r>
              <a:rPr lang="en-US" sz="1800" dirty="0">
                <a:solidFill>
                  <a:schemeClr val="tx1"/>
                </a:solidFill>
              </a:rPr>
              <a:t>is typically </a:t>
            </a:r>
            <a:r>
              <a:rPr lang="en-US" sz="1800" b="1" dirty="0">
                <a:solidFill>
                  <a:schemeClr val="tx1"/>
                </a:solidFill>
              </a:rPr>
              <a:t>more accurate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more informed analysis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Always reduces to a dictionary word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More accurate but computationally expensive.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https://www.youtube.com/watch?v=qI8x-LCdFco&amp;list=PL1w8k37X_6L-fBgXCiCsn6ugDsr1Nmfqk&amp;index=12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62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41858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Lemmatization mean in Greek?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Too peel/change the form and analyze.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for Lemmatization and Stemming, which one is faster?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Stemming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For Lemmatization and Stemming, which one is more accurate?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Lemmatization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Why Lemmatization is more accurate?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Lemmatization uses more informed analysis, always reduces to a dictionary word.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Why Stemming is faster?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Stemming simply chops off the end of a word using heuristics </a:t>
            </a:r>
            <a:r>
              <a:rPr lang="en-US" sz="1800">
                <a:solidFill>
                  <a:schemeClr val="tx1"/>
                </a:solidFill>
              </a:rPr>
              <a:t>and without </a:t>
            </a:r>
            <a:r>
              <a:rPr lang="en-US" sz="1800" dirty="0">
                <a:solidFill>
                  <a:schemeClr val="tx1"/>
                </a:solidFill>
              </a:rPr>
              <a:t>understanding of </a:t>
            </a:r>
            <a:r>
              <a:rPr lang="en-US" sz="1800">
                <a:solidFill>
                  <a:schemeClr val="tx1"/>
                </a:solidFill>
              </a:rPr>
              <a:t>the context.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https://www.youtube.com/watch?v=qI8x-LCdFco&amp;list=PL1w8k37X_6L-fBgXCiCsn6ugDsr1Nmfqk&amp;index=12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555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12 Lemmatization</vt:lpstr>
      <vt:lpstr>12 Lemmatization</vt:lpstr>
      <vt:lpstr>12 Lemmatization</vt:lpstr>
      <vt:lpstr>12 Lemmatization</vt:lpstr>
      <vt:lpstr>12 Lemmatization</vt:lpstr>
      <vt:lpstr>12.1 Quiz</vt:lpstr>
      <vt:lpstr>12.1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728</cp:revision>
  <dcterms:created xsi:type="dcterms:W3CDTF">2018-09-28T16:40:41Z</dcterms:created>
  <dcterms:modified xsi:type="dcterms:W3CDTF">2020-06-19T03:35:16Z</dcterms:modified>
</cp:coreProperties>
</file>