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84" r:id="rId9"/>
    <p:sldId id="267" r:id="rId10"/>
    <p:sldId id="29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Feature Creation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create feature punctuation_%?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loop all the character if character is inside the punctuation list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then return 1. Take sum of all 1 to be the count.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 = sum([1 for c in txt if c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return count / length of the text message * 100 for percentage (%)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 100*count/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data['punctuation_%']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 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00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Feature Creation and Feature transformation are very important for feature engineering.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Feature Creation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C1A95-5D05-488A-93DF-E479A2153C88}"/>
              </a:ext>
            </a:extLst>
          </p:cNvPr>
          <p:cNvSpPr txBox="1"/>
          <p:nvPr/>
        </p:nvSpPr>
        <p:spPr>
          <a:xfrm>
            <a:off x="2604863" y="6033184"/>
            <a:ext cx="170202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Feature Data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64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Message Length</a:t>
            </a:r>
            <a:r>
              <a:rPr lang="en-US" sz="1800" dirty="0">
                <a:solidFill>
                  <a:srgbClr val="C00000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The feature creation can be the message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Punctuation usage: </a:t>
            </a:r>
            <a:r>
              <a:rPr lang="en-US" sz="1800" dirty="0">
                <a:solidFill>
                  <a:schemeClr val="tx1"/>
                </a:solidFill>
              </a:rPr>
              <a:t>How frequent the punctuation us?</a:t>
            </a:r>
            <a:r>
              <a:rPr lang="en-US" sz="1800" dirty="0">
                <a:solidFill>
                  <a:srgbClr val="00B0F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Stop words usage: How frequent the stop word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Capitalization usage: How frequent the capitalization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Average word length: what it the average word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can be many more…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write code for </a:t>
            </a:r>
            <a:r>
              <a:rPr lang="en-US" sz="1800" b="1" dirty="0">
                <a:solidFill>
                  <a:srgbClr val="C00000"/>
                </a:solidFill>
              </a:rPr>
              <a:t>Message length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Punctuation usage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read in Raw 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9EF8A-D28A-4FA6-A26A-195646B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05383"/>
            <a:ext cx="576262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FC9A8-1A69-41EA-8E24-DEC066D5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5152404"/>
            <a:ext cx="4495800" cy="1047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45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2437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 Length.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E392A-F634-4D37-9D07-C6B01AEF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40254"/>
            <a:ext cx="5616624" cy="32027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AFE5E-BD08-4FB3-B242-6A528F2AA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442136"/>
            <a:ext cx="4768602" cy="20698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0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126560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EBDE7-B08F-4B78-995E-21818A5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233612"/>
            <a:ext cx="59721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67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2437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9F957-C866-4399-9ED9-56B347F8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92960"/>
            <a:ext cx="62865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007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Explain Feature Creation examples?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 Length: The feature creation can be the message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usage: How frequent the punctuation us?.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Stop words usage: How frequent the stop word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Capitalization usage: How frequent the capitalization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Average word length: what it the average word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create message length for the feature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570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19 Feature Creation</vt:lpstr>
      <vt:lpstr>19 Feature Creation</vt:lpstr>
      <vt:lpstr>19 Feature Creation</vt:lpstr>
      <vt:lpstr>19 Feature Creation</vt:lpstr>
      <vt:lpstr>19 Feature Creation</vt:lpstr>
      <vt:lpstr>19 Feature Creation</vt:lpstr>
      <vt:lpstr>19 Feature Creation</vt:lpstr>
      <vt:lpstr>19.1 Quiz</vt:lpstr>
      <vt:lpstr>19.1 Quiz</vt:lpstr>
      <vt:lpstr>19.1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1058</cp:revision>
  <dcterms:created xsi:type="dcterms:W3CDTF">2018-09-28T16:40:41Z</dcterms:created>
  <dcterms:modified xsi:type="dcterms:W3CDTF">2020-06-21T01:56:39Z</dcterms:modified>
</cp:coreProperties>
</file>